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8"/>
  </p:notesMasterIdLst>
  <p:sldIdLst>
    <p:sldId id="256" r:id="rId2"/>
    <p:sldId id="258" r:id="rId3"/>
    <p:sldId id="259" r:id="rId4"/>
    <p:sldId id="289" r:id="rId5"/>
    <p:sldId id="261" r:id="rId6"/>
    <p:sldId id="285" r:id="rId7"/>
    <p:sldId id="287" r:id="rId8"/>
    <p:sldId id="288" r:id="rId9"/>
    <p:sldId id="290" r:id="rId10"/>
    <p:sldId id="291" r:id="rId11"/>
    <p:sldId id="292" r:id="rId12"/>
    <p:sldId id="257" r:id="rId13"/>
    <p:sldId id="260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atamaran" panose="00000500000000000000" pitchFamily="2" charset="0"/>
      <p:regular r:id="rId43"/>
      <p:bold r:id="rId44"/>
    </p:embeddedFont>
    <p:embeddedFont>
      <p:font typeface="Catamaran Thin" panose="00000300000000000000" pitchFamily="2" charset="0"/>
      <p:regular r:id="rId45"/>
      <p:bold r:id="rId46"/>
    </p:embeddedFont>
    <p:embeddedFont>
      <p:font typeface="Montserrat" panose="020B060402020202020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D0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D908149-8ECA-4EA5-AFE4-CB02EED2FEE8}">
  <a:tblStyle styleId="{AD908149-8ECA-4EA5-AFE4-CB02EED2FE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a902fc3460_0_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a902fc3460_0_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g77ac4a4f4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2" name="Google Shape;1612;g77ac4a4f4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9" name="Google Shape;2069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55300" y="1115325"/>
            <a:ext cx="7433400" cy="1350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2396973"/>
            <a:ext cx="9144000" cy="2463363"/>
            <a:chOff x="0" y="1786473"/>
            <a:chExt cx="9144000" cy="2463363"/>
          </a:xfrm>
        </p:grpSpPr>
        <p:sp>
          <p:nvSpPr>
            <p:cNvPr id="12" name="Google Shape;12;p2"/>
            <p:cNvSpPr/>
            <p:nvPr/>
          </p:nvSpPr>
          <p:spPr>
            <a:xfrm>
              <a:off x="387953" y="3203434"/>
              <a:ext cx="1506902" cy="1046402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55961" y="3203339"/>
              <a:ext cx="1387697" cy="1027233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4296" y="3203434"/>
              <a:ext cx="852487" cy="485578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94904" y="2489983"/>
              <a:ext cx="963930" cy="713456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16783" y="2071853"/>
              <a:ext cx="1372123" cy="1131588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88907" y="3203434"/>
              <a:ext cx="785813" cy="342887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347555" y="3203434"/>
              <a:ext cx="987313" cy="485530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33316" y="3203434"/>
              <a:ext cx="1359026" cy="913651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74719" y="2357234"/>
              <a:ext cx="958596" cy="846206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792342" y="2975558"/>
              <a:ext cx="530066" cy="227878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0" y="2737741"/>
              <a:ext cx="464201" cy="465648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765190" y="3203434"/>
              <a:ext cx="378809" cy="485483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894904" y="2489983"/>
              <a:ext cx="794003" cy="713456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288756" y="3203434"/>
              <a:ext cx="940450" cy="428073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514492" y="2394856"/>
              <a:ext cx="629507" cy="808583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876675" y="2014492"/>
              <a:ext cx="1398460" cy="1189045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0" y="2918101"/>
              <a:ext cx="387952" cy="285382"/>
            </a:xfrm>
            <a:custGeom>
              <a:avLst/>
              <a:gdLst/>
              <a:ahLst/>
              <a:cxnLst/>
              <a:rect l="l" t="t" r="r" b="b"/>
              <a:pathLst>
                <a:path w="517270" h="380509" extrusionOk="0">
                  <a:moveTo>
                    <a:pt x="0" y="0"/>
                  </a:moveTo>
                  <a:lnTo>
                    <a:pt x="0" y="380510"/>
                  </a:lnTo>
                  <a:lnTo>
                    <a:pt x="517271" y="380510"/>
                  </a:lnTo>
                  <a:cubicBezTo>
                    <a:pt x="385445" y="159053"/>
                    <a:pt x="226378" y="1142"/>
                    <a:pt x="0" y="0"/>
                  </a:cubicBezTo>
                  <a:close/>
                </a:path>
              </a:pathLst>
            </a:custGeom>
            <a:solidFill>
              <a:srgbClr val="029E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229207" y="2252166"/>
              <a:ext cx="1366075" cy="951274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343679" y="1786473"/>
              <a:ext cx="1421463" cy="1416970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229350" y="3129663"/>
              <a:ext cx="93202" cy="73771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595330" y="3203434"/>
              <a:ext cx="919163" cy="285382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858547" y="3202435"/>
              <a:ext cx="1012412" cy="474733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0" y="1968308"/>
              <a:ext cx="9144000" cy="2220131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135815" y="2828480"/>
            <a:ext cx="8869535" cy="2073345"/>
            <a:chOff x="135815" y="2828480"/>
            <a:chExt cx="8869535" cy="2073345"/>
          </a:xfrm>
        </p:grpSpPr>
        <p:sp>
          <p:nvSpPr>
            <p:cNvPr id="36" name="Google Shape;36;p2"/>
            <p:cNvSpPr/>
            <p:nvPr/>
          </p:nvSpPr>
          <p:spPr>
            <a:xfrm>
              <a:off x="2005925" y="3956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320790" y="4086477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102225" y="4326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68650" y="44016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719290" y="442067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777500" y="45897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258675" y="423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669290" y="4656377"/>
              <a:ext cx="58200" cy="5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015700" y="33500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83275" y="41843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085040" y="46563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570650" y="44979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25425" y="32537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755090" y="4451427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005325" y="34748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505625" y="4805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109815" y="4420677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82275" y="42160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909050" y="4637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33490" y="428065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280975" y="28284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446290" y="307295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143240" y="34166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363775" y="34748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526265" y="47336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35815" y="39755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09690" y="3508127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1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dk1"/>
            </a:gs>
            <a:gs pos="49000">
              <a:schemeClr val="dk2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3"/>
          <p:cNvGrpSpPr/>
          <p:nvPr/>
        </p:nvGrpSpPr>
        <p:grpSpPr>
          <a:xfrm>
            <a:off x="0" y="2396973"/>
            <a:ext cx="9144000" cy="2463363"/>
            <a:chOff x="0" y="1786473"/>
            <a:chExt cx="9144000" cy="2463363"/>
          </a:xfrm>
        </p:grpSpPr>
        <p:sp>
          <p:nvSpPr>
            <p:cNvPr id="65" name="Google Shape;65;p3"/>
            <p:cNvSpPr/>
            <p:nvPr/>
          </p:nvSpPr>
          <p:spPr>
            <a:xfrm>
              <a:off x="387953" y="3203434"/>
              <a:ext cx="1506902" cy="1046402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5961" y="3203339"/>
              <a:ext cx="1387697" cy="1027233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64296" y="3203434"/>
              <a:ext cx="852487" cy="485578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1894904" y="2489983"/>
              <a:ext cx="963930" cy="713456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1316783" y="2071853"/>
              <a:ext cx="1372123" cy="1131588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688907" y="3203434"/>
              <a:ext cx="785813" cy="342887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6347555" y="3203434"/>
              <a:ext cx="987313" cy="485530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433316" y="3203434"/>
              <a:ext cx="1359026" cy="913651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3474719" y="2357234"/>
              <a:ext cx="958596" cy="846206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5792342" y="2975558"/>
              <a:ext cx="530066" cy="227878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0" y="2737741"/>
              <a:ext cx="464201" cy="465648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765190" y="3203434"/>
              <a:ext cx="378809" cy="485483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894904" y="2489983"/>
              <a:ext cx="794003" cy="713456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5288756" y="3203434"/>
              <a:ext cx="940450" cy="428073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514492" y="2394856"/>
              <a:ext cx="629507" cy="808583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876675" y="2014492"/>
              <a:ext cx="1398460" cy="1189045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0" y="2918101"/>
              <a:ext cx="387952" cy="285382"/>
            </a:xfrm>
            <a:custGeom>
              <a:avLst/>
              <a:gdLst/>
              <a:ahLst/>
              <a:cxnLst/>
              <a:rect l="l" t="t" r="r" b="b"/>
              <a:pathLst>
                <a:path w="517270" h="380509" extrusionOk="0">
                  <a:moveTo>
                    <a:pt x="0" y="0"/>
                  </a:moveTo>
                  <a:lnTo>
                    <a:pt x="0" y="380510"/>
                  </a:lnTo>
                  <a:lnTo>
                    <a:pt x="517271" y="380510"/>
                  </a:lnTo>
                  <a:cubicBezTo>
                    <a:pt x="385445" y="159053"/>
                    <a:pt x="226378" y="1142"/>
                    <a:pt x="0" y="0"/>
                  </a:cubicBezTo>
                  <a:close/>
                </a:path>
              </a:pathLst>
            </a:custGeom>
            <a:solidFill>
              <a:srgbClr val="029E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6229207" y="2252166"/>
              <a:ext cx="1366075" cy="951274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343679" y="1786473"/>
              <a:ext cx="1421463" cy="1416970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29350" y="3129663"/>
              <a:ext cx="93202" cy="73771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7595330" y="3203434"/>
              <a:ext cx="919163" cy="285382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858547" y="3202435"/>
              <a:ext cx="1012412" cy="474733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0" y="1968308"/>
              <a:ext cx="9144000" cy="2220131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3"/>
          <p:cNvSpPr txBox="1">
            <a:spLocks noGrp="1"/>
          </p:cNvSpPr>
          <p:nvPr>
            <p:ph type="ctrTitle"/>
          </p:nvPr>
        </p:nvSpPr>
        <p:spPr>
          <a:xfrm>
            <a:off x="855300" y="1114800"/>
            <a:ext cx="74334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3"/>
          <p:cNvSpPr txBox="1">
            <a:spLocks noGrp="1"/>
          </p:cNvSpPr>
          <p:nvPr>
            <p:ph type="subTitle" idx="1"/>
          </p:nvPr>
        </p:nvSpPr>
        <p:spPr>
          <a:xfrm>
            <a:off x="855300" y="2117602"/>
            <a:ext cx="7433400" cy="35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2pPr>
            <a:lvl3pPr lvl="2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3pPr>
            <a:lvl4pPr lvl="3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4pPr>
            <a:lvl5pPr lvl="4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5pPr>
            <a:lvl6pPr lvl="5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6pPr>
            <a:lvl7pPr lvl="6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7pPr>
            <a:lvl8pPr lvl="7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8pPr>
            <a:lvl9pPr lvl="8" algn="ctr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90" name="Google Shape;90;p3"/>
          <p:cNvGrpSpPr/>
          <p:nvPr/>
        </p:nvGrpSpPr>
        <p:grpSpPr>
          <a:xfrm>
            <a:off x="135815" y="2828480"/>
            <a:ext cx="8869535" cy="2073345"/>
            <a:chOff x="135815" y="2828480"/>
            <a:chExt cx="8869535" cy="2073345"/>
          </a:xfrm>
        </p:grpSpPr>
        <p:sp>
          <p:nvSpPr>
            <p:cNvPr id="91" name="Google Shape;91;p3"/>
            <p:cNvSpPr/>
            <p:nvPr/>
          </p:nvSpPr>
          <p:spPr>
            <a:xfrm>
              <a:off x="2005925" y="3956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320790" y="4086477"/>
              <a:ext cx="58200" cy="58200"/>
            </a:xfrm>
            <a:prstGeom prst="ellipse">
              <a:avLst/>
            </a:prstGeom>
            <a:solidFill>
              <a:srgbClr val="BEF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102225" y="4326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FFD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268650" y="44016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BEF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2719290" y="442067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2777500" y="45897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6258675" y="423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1669290" y="4656377"/>
              <a:ext cx="58200" cy="58200"/>
            </a:xfrm>
            <a:prstGeom prst="ellipse">
              <a:avLst/>
            </a:pr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1015700" y="33500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283275" y="41843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6085040" y="4656377"/>
              <a:ext cx="58200" cy="58200"/>
            </a:xfrm>
            <a:prstGeom prst="ellipse">
              <a:avLst/>
            </a:prstGeom>
            <a:solidFill>
              <a:srgbClr val="FFD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6570650" y="44979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3225425" y="32537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755090" y="4451427"/>
              <a:ext cx="58200" cy="58200"/>
            </a:xfrm>
            <a:prstGeom prst="ellipse">
              <a:avLst/>
            </a:prstGeom>
            <a:solidFill>
              <a:srgbClr val="BEF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005325" y="34748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BEF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505625" y="4805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7109815" y="4420677"/>
              <a:ext cx="58200" cy="58200"/>
            </a:xfrm>
            <a:prstGeom prst="ellipse">
              <a:avLst/>
            </a:prstGeom>
            <a:solidFill>
              <a:srgbClr val="FFD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7682275" y="42160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8909050" y="4637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8733490" y="4280652"/>
              <a:ext cx="58200" cy="58200"/>
            </a:xfrm>
            <a:prstGeom prst="ellipse">
              <a:avLst/>
            </a:prstGeom>
            <a:solidFill>
              <a:srgbClr val="BEF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7280975" y="28284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FFD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446290" y="3072952"/>
              <a:ext cx="58200" cy="58200"/>
            </a:xfrm>
            <a:prstGeom prst="ellipse">
              <a:avLst/>
            </a:prstGeom>
            <a:solidFill>
              <a:srgbClr val="BEF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143240" y="34166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5363775" y="34748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FFD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8526265" y="4733627"/>
              <a:ext cx="58200" cy="58200"/>
            </a:xfrm>
            <a:prstGeom prst="ellipse">
              <a:avLst/>
            </a:prstGeom>
            <a:solidFill>
              <a:srgbClr val="FFD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135815" y="3975577"/>
              <a:ext cx="58200" cy="58200"/>
            </a:xfrm>
            <a:prstGeom prst="ellipse">
              <a:avLst/>
            </a:prstGeom>
            <a:solidFill>
              <a:srgbClr val="FFD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509690" y="3508127"/>
              <a:ext cx="58200" cy="58200"/>
            </a:xfrm>
            <a:prstGeom prst="ellipse">
              <a:avLst/>
            </a:prstGeom>
            <a:solidFill>
              <a:srgbClr val="FFD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>
            <a:spLocks noGrp="1"/>
          </p:cNvSpPr>
          <p:nvPr>
            <p:ph type="body" idx="1"/>
          </p:nvPr>
        </p:nvSpPr>
        <p:spPr>
          <a:xfrm>
            <a:off x="1241875" y="1933200"/>
            <a:ext cx="6660300" cy="248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▹"/>
              <a:defRPr sz="3000"/>
            </a:lvl1pPr>
            <a:lvl2pPr marL="914400" lvl="1" indent="-419100" algn="ctr" rtl="0">
              <a:spcBef>
                <a:spcPts val="800"/>
              </a:spcBef>
              <a:spcAft>
                <a:spcPts val="0"/>
              </a:spcAft>
              <a:buSzPts val="3000"/>
              <a:buChar char="▸"/>
              <a:defRPr sz="3000"/>
            </a:lvl2pPr>
            <a:lvl3pPr marL="1371600" lvl="2" indent="-419100" algn="ctr" rtl="0">
              <a:spcBef>
                <a:spcPts val="80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algn="ctr" rtl="0">
              <a:spcBef>
                <a:spcPts val="80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algn="ctr" rtl="0">
              <a:spcBef>
                <a:spcPts val="80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algn="ctr" rtl="0">
              <a:spcBef>
                <a:spcPts val="80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algn="ctr" rtl="0">
              <a:spcBef>
                <a:spcPts val="80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algn="ctr" rtl="0">
              <a:spcBef>
                <a:spcPts val="80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algn="ctr" rtl="0">
              <a:spcBef>
                <a:spcPts val="800"/>
              </a:spcBef>
              <a:spcAft>
                <a:spcPts val="80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120" name="Google Shape;120;p4"/>
          <p:cNvSpPr txBox="1"/>
          <p:nvPr/>
        </p:nvSpPr>
        <p:spPr>
          <a:xfrm>
            <a:off x="3593400" y="1086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“</a:t>
            </a:r>
            <a:endParaRPr sz="960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21" name="Google Shape;121;p4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2" name="Google Shape;122;p4"/>
          <p:cNvGrpSpPr/>
          <p:nvPr/>
        </p:nvGrpSpPr>
        <p:grpSpPr>
          <a:xfrm>
            <a:off x="218" y="260336"/>
            <a:ext cx="9143345" cy="1231682"/>
            <a:chOff x="218" y="898161"/>
            <a:chExt cx="9143345" cy="1231682"/>
          </a:xfrm>
        </p:grpSpPr>
        <p:sp>
          <p:nvSpPr>
            <p:cNvPr id="123" name="Google Shape;123;p4"/>
            <p:cNvSpPr/>
            <p:nvPr/>
          </p:nvSpPr>
          <p:spPr>
            <a:xfrm>
              <a:off x="4567150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C229"/>
                </a:gs>
                <a:gs pos="100000">
                  <a:srgbClr val="FF826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FFC229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4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4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4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4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4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F702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4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4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C182FF">
                <a:alpha val="531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4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FF826C">
                    <a:alpha val="49800"/>
                  </a:srgbClr>
                </a:gs>
                <a:gs pos="100000">
                  <a:srgbClr val="FF3E45">
                    <a:alpha val="4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4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FFFFFF">
                <a:alpha val="262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4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</a:srgbClr>
                </a:gs>
                <a:gs pos="100000">
                  <a:srgbClr val="002FFF">
                    <a:alpha val="5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" name="Google Shape;168;p4"/>
          <p:cNvGrpSpPr/>
          <p:nvPr/>
        </p:nvGrpSpPr>
        <p:grpSpPr>
          <a:xfrm>
            <a:off x="138350" y="260325"/>
            <a:ext cx="8847940" cy="1250750"/>
            <a:chOff x="138350" y="260325"/>
            <a:chExt cx="8847940" cy="1250750"/>
          </a:xfrm>
        </p:grpSpPr>
        <p:sp>
          <p:nvSpPr>
            <p:cNvPr id="169" name="Google Shape;169;p4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5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9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▸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97" name="Google Shape;197;p5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8" name="Google Shape;198;p5"/>
          <p:cNvGrpSpPr/>
          <p:nvPr/>
        </p:nvGrpSpPr>
        <p:grpSpPr>
          <a:xfrm>
            <a:off x="218" y="3708336"/>
            <a:ext cx="9143345" cy="1231682"/>
            <a:chOff x="218" y="898161"/>
            <a:chExt cx="9143345" cy="1231682"/>
          </a:xfrm>
        </p:grpSpPr>
        <p:sp>
          <p:nvSpPr>
            <p:cNvPr id="199" name="Google Shape;199;p5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5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5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5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5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5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5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5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5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5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5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5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5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5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5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5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5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5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5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5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5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5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4" name="Google Shape;244;p5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245" name="Google Shape;245;p5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5"/>
          <p:cNvSpPr/>
          <p:nvPr/>
        </p:nvSpPr>
        <p:spPr>
          <a:xfrm>
            <a:off x="4212739" y="916323"/>
            <a:ext cx="718522" cy="200800"/>
          </a:xfrm>
          <a:custGeom>
            <a:avLst/>
            <a:gdLst/>
            <a:ahLst/>
            <a:cxnLst/>
            <a:rect l="l" t="t" r="r" b="b"/>
            <a:pathLst>
              <a:path w="1562005" h="436521" extrusionOk="0">
                <a:moveTo>
                  <a:pt x="937260" y="436521"/>
                </a:moveTo>
                <a:cubicBezTo>
                  <a:pt x="896645" y="436521"/>
                  <a:pt x="890776" y="349597"/>
                  <a:pt x="885947" y="206493"/>
                </a:cubicBezTo>
                <a:cubicBezTo>
                  <a:pt x="883770" y="141015"/>
                  <a:pt x="879699" y="18979"/>
                  <a:pt x="861522" y="18979"/>
                </a:cubicBezTo>
                <a:cubicBezTo>
                  <a:pt x="841357" y="18979"/>
                  <a:pt x="830659" y="96889"/>
                  <a:pt x="823653" y="148417"/>
                </a:cubicBezTo>
                <a:cubicBezTo>
                  <a:pt x="812860" y="226611"/>
                  <a:pt x="803582" y="294177"/>
                  <a:pt x="766849" y="294177"/>
                </a:cubicBezTo>
                <a:cubicBezTo>
                  <a:pt x="746210" y="294177"/>
                  <a:pt x="739394" y="277001"/>
                  <a:pt x="734376" y="264475"/>
                </a:cubicBezTo>
                <a:cubicBezTo>
                  <a:pt x="729359" y="251949"/>
                  <a:pt x="726235" y="246729"/>
                  <a:pt x="719513" y="246729"/>
                </a:cubicBezTo>
                <a:cubicBezTo>
                  <a:pt x="706543" y="246729"/>
                  <a:pt x="701336" y="266752"/>
                  <a:pt x="694993" y="297214"/>
                </a:cubicBezTo>
                <a:cubicBezTo>
                  <a:pt x="687419" y="333939"/>
                  <a:pt x="677951" y="379584"/>
                  <a:pt x="634307" y="379584"/>
                </a:cubicBezTo>
                <a:cubicBezTo>
                  <a:pt x="597480" y="379584"/>
                  <a:pt x="590095" y="315624"/>
                  <a:pt x="582332" y="247773"/>
                </a:cubicBezTo>
                <a:cubicBezTo>
                  <a:pt x="576746" y="199281"/>
                  <a:pt x="569078" y="132854"/>
                  <a:pt x="549102" y="132854"/>
                </a:cubicBezTo>
                <a:cubicBezTo>
                  <a:pt x="538404" y="132854"/>
                  <a:pt x="527895" y="170813"/>
                  <a:pt x="520700" y="195486"/>
                </a:cubicBezTo>
                <a:cubicBezTo>
                  <a:pt x="508393" y="239328"/>
                  <a:pt x="495801" y="284688"/>
                  <a:pt x="463896" y="284688"/>
                </a:cubicBezTo>
                <a:cubicBezTo>
                  <a:pt x="443447" y="284688"/>
                  <a:pt x="433696" y="256219"/>
                  <a:pt x="422335" y="222341"/>
                </a:cubicBezTo>
                <a:cubicBezTo>
                  <a:pt x="415235" y="201274"/>
                  <a:pt x="403401" y="166068"/>
                  <a:pt x="392892" y="166068"/>
                </a:cubicBezTo>
                <a:cubicBezTo>
                  <a:pt x="382383" y="166068"/>
                  <a:pt x="376608" y="180492"/>
                  <a:pt x="369129" y="195770"/>
                </a:cubicBezTo>
                <a:cubicBezTo>
                  <a:pt x="357958" y="218450"/>
                  <a:pt x="344041" y="246729"/>
                  <a:pt x="312325" y="246729"/>
                </a:cubicBezTo>
                <a:lnTo>
                  <a:pt x="0" y="246729"/>
                </a:lnTo>
                <a:lnTo>
                  <a:pt x="0" y="227750"/>
                </a:lnTo>
                <a:lnTo>
                  <a:pt x="312420" y="227750"/>
                </a:lnTo>
                <a:cubicBezTo>
                  <a:pt x="331355" y="227750"/>
                  <a:pt x="340159" y="211713"/>
                  <a:pt x="352183" y="187325"/>
                </a:cubicBezTo>
                <a:cubicBezTo>
                  <a:pt x="361650" y="167586"/>
                  <a:pt x="371874" y="147089"/>
                  <a:pt x="392892" y="147089"/>
                </a:cubicBezTo>
                <a:cubicBezTo>
                  <a:pt x="416844" y="147089"/>
                  <a:pt x="428299" y="180682"/>
                  <a:pt x="440228" y="216268"/>
                </a:cubicBezTo>
                <a:cubicBezTo>
                  <a:pt x="445625" y="232305"/>
                  <a:pt x="456891" y="265709"/>
                  <a:pt x="463802" y="265709"/>
                </a:cubicBezTo>
                <a:cubicBezTo>
                  <a:pt x="481600" y="265709"/>
                  <a:pt x="493245" y="223954"/>
                  <a:pt x="502618" y="190361"/>
                </a:cubicBezTo>
                <a:cubicBezTo>
                  <a:pt x="514073" y="149366"/>
                  <a:pt x="523919" y="113875"/>
                  <a:pt x="549007" y="113875"/>
                </a:cubicBezTo>
                <a:cubicBezTo>
                  <a:pt x="585835" y="113875"/>
                  <a:pt x="593219" y="177835"/>
                  <a:pt x="600982" y="245686"/>
                </a:cubicBezTo>
                <a:cubicBezTo>
                  <a:pt x="606568" y="294177"/>
                  <a:pt x="614237" y="360604"/>
                  <a:pt x="634213" y="360604"/>
                </a:cubicBezTo>
                <a:cubicBezTo>
                  <a:pt x="660437" y="360604"/>
                  <a:pt x="667916" y="334034"/>
                  <a:pt x="676437" y="293418"/>
                </a:cubicBezTo>
                <a:cubicBezTo>
                  <a:pt x="683064" y="261154"/>
                  <a:pt x="690070" y="227750"/>
                  <a:pt x="719418" y="227750"/>
                </a:cubicBezTo>
                <a:cubicBezTo>
                  <a:pt x="740057" y="227750"/>
                  <a:pt x="746873" y="244926"/>
                  <a:pt x="751891" y="257453"/>
                </a:cubicBezTo>
                <a:cubicBezTo>
                  <a:pt x="756908" y="269979"/>
                  <a:pt x="760033" y="275198"/>
                  <a:pt x="766754" y="275198"/>
                </a:cubicBezTo>
                <a:cubicBezTo>
                  <a:pt x="786920" y="275198"/>
                  <a:pt x="797618" y="197289"/>
                  <a:pt x="804624" y="145760"/>
                </a:cubicBezTo>
                <a:cubicBezTo>
                  <a:pt x="815416" y="67566"/>
                  <a:pt x="824694" y="0"/>
                  <a:pt x="861427" y="0"/>
                </a:cubicBezTo>
                <a:cubicBezTo>
                  <a:pt x="896172" y="0"/>
                  <a:pt x="900432" y="74398"/>
                  <a:pt x="904787" y="205924"/>
                </a:cubicBezTo>
                <a:cubicBezTo>
                  <a:pt x="907438" y="285067"/>
                  <a:pt x="911888" y="417542"/>
                  <a:pt x="937165" y="417542"/>
                </a:cubicBezTo>
                <a:cubicBezTo>
                  <a:pt x="966419" y="417542"/>
                  <a:pt x="977212" y="315814"/>
                  <a:pt x="984502" y="248437"/>
                </a:cubicBezTo>
                <a:cubicBezTo>
                  <a:pt x="993401" y="163980"/>
                  <a:pt x="998797" y="123365"/>
                  <a:pt x="1022371" y="123365"/>
                </a:cubicBezTo>
                <a:cubicBezTo>
                  <a:pt x="1050773" y="123365"/>
                  <a:pt x="1061944" y="158856"/>
                  <a:pt x="1073494" y="196435"/>
                </a:cubicBezTo>
                <a:cubicBezTo>
                  <a:pt x="1085044" y="234013"/>
                  <a:pt x="1097636" y="275198"/>
                  <a:pt x="1126511" y="275198"/>
                </a:cubicBezTo>
                <a:cubicBezTo>
                  <a:pt x="1139481" y="275198"/>
                  <a:pt x="1146108" y="268460"/>
                  <a:pt x="1156711" y="256219"/>
                </a:cubicBezTo>
                <a:cubicBezTo>
                  <a:pt x="1167315" y="243977"/>
                  <a:pt x="1182462" y="227750"/>
                  <a:pt x="1211716" y="227750"/>
                </a:cubicBezTo>
                <a:lnTo>
                  <a:pt x="1562005" y="227750"/>
                </a:lnTo>
                <a:lnTo>
                  <a:pt x="1562005" y="246729"/>
                </a:lnTo>
                <a:lnTo>
                  <a:pt x="1211811" y="246729"/>
                </a:lnTo>
                <a:cubicBezTo>
                  <a:pt x="1191078" y="246729"/>
                  <a:pt x="1181705" y="257168"/>
                  <a:pt x="1170912" y="269315"/>
                </a:cubicBezTo>
                <a:cubicBezTo>
                  <a:pt x="1160120" y="281461"/>
                  <a:pt x="1148759" y="294177"/>
                  <a:pt x="1126606" y="294177"/>
                </a:cubicBezTo>
                <a:cubicBezTo>
                  <a:pt x="1083719" y="294177"/>
                  <a:pt x="1068666" y="245211"/>
                  <a:pt x="1055412" y="202033"/>
                </a:cubicBezTo>
                <a:cubicBezTo>
                  <a:pt x="1046607" y="173565"/>
                  <a:pt x="1037424" y="143198"/>
                  <a:pt x="1023128" y="142344"/>
                </a:cubicBezTo>
                <a:cubicBezTo>
                  <a:pt x="1013661" y="149746"/>
                  <a:pt x="1007697" y="207822"/>
                  <a:pt x="1003247" y="250430"/>
                </a:cubicBezTo>
                <a:cubicBezTo>
                  <a:pt x="993496" y="341910"/>
                  <a:pt x="983555" y="436521"/>
                  <a:pt x="937260" y="436521"/>
                </a:cubicBezTo>
                <a:close/>
              </a:path>
            </a:pathLst>
          </a:custGeom>
          <a:gradFill>
            <a:gsLst>
              <a:gs pos="0">
                <a:srgbClr val="8097FF">
                  <a:alpha val="0"/>
                </a:srgbClr>
              </a:gs>
              <a:gs pos="22000">
                <a:schemeClr val="accent1"/>
              </a:gs>
              <a:gs pos="76000">
                <a:schemeClr val="accent1"/>
              </a:gs>
              <a:gs pos="100000">
                <a:srgbClr val="8097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6"/>
          <p:cNvGrpSpPr/>
          <p:nvPr/>
        </p:nvGrpSpPr>
        <p:grpSpPr>
          <a:xfrm>
            <a:off x="218" y="3708336"/>
            <a:ext cx="9143345" cy="1231682"/>
            <a:chOff x="218" y="898161"/>
            <a:chExt cx="9143345" cy="1231682"/>
          </a:xfrm>
        </p:grpSpPr>
        <p:sp>
          <p:nvSpPr>
            <p:cNvPr id="273" name="Google Shape;273;p6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6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6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6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6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6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6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6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6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6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6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6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6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6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6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6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6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6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6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6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6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6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6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8" name="Google Shape;318;p6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6"/>
          <p:cNvSpPr txBox="1">
            <a:spLocks noGrp="1"/>
          </p:cNvSpPr>
          <p:nvPr>
            <p:ph type="body" idx="1"/>
          </p:nvPr>
        </p:nvSpPr>
        <p:spPr>
          <a:xfrm>
            <a:off x="1241825" y="1125350"/>
            <a:ext cx="3111900" cy="27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0" name="Google Shape;320;p6"/>
          <p:cNvSpPr txBox="1">
            <a:spLocks noGrp="1"/>
          </p:cNvSpPr>
          <p:nvPr>
            <p:ph type="body" idx="2"/>
          </p:nvPr>
        </p:nvSpPr>
        <p:spPr>
          <a:xfrm>
            <a:off x="4790250" y="1125350"/>
            <a:ext cx="3111900" cy="27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1" name="Google Shape;321;p6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22" name="Google Shape;322;p6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323" name="Google Shape;323;p6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6"/>
          <p:cNvSpPr/>
          <p:nvPr/>
        </p:nvSpPr>
        <p:spPr>
          <a:xfrm>
            <a:off x="4212739" y="916323"/>
            <a:ext cx="718522" cy="200800"/>
          </a:xfrm>
          <a:custGeom>
            <a:avLst/>
            <a:gdLst/>
            <a:ahLst/>
            <a:cxnLst/>
            <a:rect l="l" t="t" r="r" b="b"/>
            <a:pathLst>
              <a:path w="1562005" h="436521" extrusionOk="0">
                <a:moveTo>
                  <a:pt x="937260" y="436521"/>
                </a:moveTo>
                <a:cubicBezTo>
                  <a:pt x="896645" y="436521"/>
                  <a:pt x="890776" y="349597"/>
                  <a:pt x="885947" y="206493"/>
                </a:cubicBezTo>
                <a:cubicBezTo>
                  <a:pt x="883770" y="141015"/>
                  <a:pt x="879699" y="18979"/>
                  <a:pt x="861522" y="18979"/>
                </a:cubicBezTo>
                <a:cubicBezTo>
                  <a:pt x="841357" y="18979"/>
                  <a:pt x="830659" y="96889"/>
                  <a:pt x="823653" y="148417"/>
                </a:cubicBezTo>
                <a:cubicBezTo>
                  <a:pt x="812860" y="226611"/>
                  <a:pt x="803582" y="294177"/>
                  <a:pt x="766849" y="294177"/>
                </a:cubicBezTo>
                <a:cubicBezTo>
                  <a:pt x="746210" y="294177"/>
                  <a:pt x="739394" y="277001"/>
                  <a:pt x="734376" y="264475"/>
                </a:cubicBezTo>
                <a:cubicBezTo>
                  <a:pt x="729359" y="251949"/>
                  <a:pt x="726235" y="246729"/>
                  <a:pt x="719513" y="246729"/>
                </a:cubicBezTo>
                <a:cubicBezTo>
                  <a:pt x="706543" y="246729"/>
                  <a:pt x="701336" y="266752"/>
                  <a:pt x="694993" y="297214"/>
                </a:cubicBezTo>
                <a:cubicBezTo>
                  <a:pt x="687419" y="333939"/>
                  <a:pt x="677951" y="379584"/>
                  <a:pt x="634307" y="379584"/>
                </a:cubicBezTo>
                <a:cubicBezTo>
                  <a:pt x="597480" y="379584"/>
                  <a:pt x="590095" y="315624"/>
                  <a:pt x="582332" y="247773"/>
                </a:cubicBezTo>
                <a:cubicBezTo>
                  <a:pt x="576746" y="199281"/>
                  <a:pt x="569078" y="132854"/>
                  <a:pt x="549102" y="132854"/>
                </a:cubicBezTo>
                <a:cubicBezTo>
                  <a:pt x="538404" y="132854"/>
                  <a:pt x="527895" y="170813"/>
                  <a:pt x="520700" y="195486"/>
                </a:cubicBezTo>
                <a:cubicBezTo>
                  <a:pt x="508393" y="239328"/>
                  <a:pt x="495801" y="284688"/>
                  <a:pt x="463896" y="284688"/>
                </a:cubicBezTo>
                <a:cubicBezTo>
                  <a:pt x="443447" y="284688"/>
                  <a:pt x="433696" y="256219"/>
                  <a:pt x="422335" y="222341"/>
                </a:cubicBezTo>
                <a:cubicBezTo>
                  <a:pt x="415235" y="201274"/>
                  <a:pt x="403401" y="166068"/>
                  <a:pt x="392892" y="166068"/>
                </a:cubicBezTo>
                <a:cubicBezTo>
                  <a:pt x="382383" y="166068"/>
                  <a:pt x="376608" y="180492"/>
                  <a:pt x="369129" y="195770"/>
                </a:cubicBezTo>
                <a:cubicBezTo>
                  <a:pt x="357958" y="218450"/>
                  <a:pt x="344041" y="246729"/>
                  <a:pt x="312325" y="246729"/>
                </a:cubicBezTo>
                <a:lnTo>
                  <a:pt x="0" y="246729"/>
                </a:lnTo>
                <a:lnTo>
                  <a:pt x="0" y="227750"/>
                </a:lnTo>
                <a:lnTo>
                  <a:pt x="312420" y="227750"/>
                </a:lnTo>
                <a:cubicBezTo>
                  <a:pt x="331355" y="227750"/>
                  <a:pt x="340159" y="211713"/>
                  <a:pt x="352183" y="187325"/>
                </a:cubicBezTo>
                <a:cubicBezTo>
                  <a:pt x="361650" y="167586"/>
                  <a:pt x="371874" y="147089"/>
                  <a:pt x="392892" y="147089"/>
                </a:cubicBezTo>
                <a:cubicBezTo>
                  <a:pt x="416844" y="147089"/>
                  <a:pt x="428299" y="180682"/>
                  <a:pt x="440228" y="216268"/>
                </a:cubicBezTo>
                <a:cubicBezTo>
                  <a:pt x="445625" y="232305"/>
                  <a:pt x="456891" y="265709"/>
                  <a:pt x="463802" y="265709"/>
                </a:cubicBezTo>
                <a:cubicBezTo>
                  <a:pt x="481600" y="265709"/>
                  <a:pt x="493245" y="223954"/>
                  <a:pt x="502618" y="190361"/>
                </a:cubicBezTo>
                <a:cubicBezTo>
                  <a:pt x="514073" y="149366"/>
                  <a:pt x="523919" y="113875"/>
                  <a:pt x="549007" y="113875"/>
                </a:cubicBezTo>
                <a:cubicBezTo>
                  <a:pt x="585835" y="113875"/>
                  <a:pt x="593219" y="177835"/>
                  <a:pt x="600982" y="245686"/>
                </a:cubicBezTo>
                <a:cubicBezTo>
                  <a:pt x="606568" y="294177"/>
                  <a:pt x="614237" y="360604"/>
                  <a:pt x="634213" y="360604"/>
                </a:cubicBezTo>
                <a:cubicBezTo>
                  <a:pt x="660437" y="360604"/>
                  <a:pt x="667916" y="334034"/>
                  <a:pt x="676437" y="293418"/>
                </a:cubicBezTo>
                <a:cubicBezTo>
                  <a:pt x="683064" y="261154"/>
                  <a:pt x="690070" y="227750"/>
                  <a:pt x="719418" y="227750"/>
                </a:cubicBezTo>
                <a:cubicBezTo>
                  <a:pt x="740057" y="227750"/>
                  <a:pt x="746873" y="244926"/>
                  <a:pt x="751891" y="257453"/>
                </a:cubicBezTo>
                <a:cubicBezTo>
                  <a:pt x="756908" y="269979"/>
                  <a:pt x="760033" y="275198"/>
                  <a:pt x="766754" y="275198"/>
                </a:cubicBezTo>
                <a:cubicBezTo>
                  <a:pt x="786920" y="275198"/>
                  <a:pt x="797618" y="197289"/>
                  <a:pt x="804624" y="145760"/>
                </a:cubicBezTo>
                <a:cubicBezTo>
                  <a:pt x="815416" y="67566"/>
                  <a:pt x="824694" y="0"/>
                  <a:pt x="861427" y="0"/>
                </a:cubicBezTo>
                <a:cubicBezTo>
                  <a:pt x="896172" y="0"/>
                  <a:pt x="900432" y="74398"/>
                  <a:pt x="904787" y="205924"/>
                </a:cubicBezTo>
                <a:cubicBezTo>
                  <a:pt x="907438" y="285067"/>
                  <a:pt x="911888" y="417542"/>
                  <a:pt x="937165" y="417542"/>
                </a:cubicBezTo>
                <a:cubicBezTo>
                  <a:pt x="966419" y="417542"/>
                  <a:pt x="977212" y="315814"/>
                  <a:pt x="984502" y="248437"/>
                </a:cubicBezTo>
                <a:cubicBezTo>
                  <a:pt x="993401" y="163980"/>
                  <a:pt x="998797" y="123365"/>
                  <a:pt x="1022371" y="123365"/>
                </a:cubicBezTo>
                <a:cubicBezTo>
                  <a:pt x="1050773" y="123365"/>
                  <a:pt x="1061944" y="158856"/>
                  <a:pt x="1073494" y="196435"/>
                </a:cubicBezTo>
                <a:cubicBezTo>
                  <a:pt x="1085044" y="234013"/>
                  <a:pt x="1097636" y="275198"/>
                  <a:pt x="1126511" y="275198"/>
                </a:cubicBezTo>
                <a:cubicBezTo>
                  <a:pt x="1139481" y="275198"/>
                  <a:pt x="1146108" y="268460"/>
                  <a:pt x="1156711" y="256219"/>
                </a:cubicBezTo>
                <a:cubicBezTo>
                  <a:pt x="1167315" y="243977"/>
                  <a:pt x="1182462" y="227750"/>
                  <a:pt x="1211716" y="227750"/>
                </a:cubicBezTo>
                <a:lnTo>
                  <a:pt x="1562005" y="227750"/>
                </a:lnTo>
                <a:lnTo>
                  <a:pt x="1562005" y="246729"/>
                </a:lnTo>
                <a:lnTo>
                  <a:pt x="1211811" y="246729"/>
                </a:lnTo>
                <a:cubicBezTo>
                  <a:pt x="1191078" y="246729"/>
                  <a:pt x="1181705" y="257168"/>
                  <a:pt x="1170912" y="269315"/>
                </a:cubicBezTo>
                <a:cubicBezTo>
                  <a:pt x="1160120" y="281461"/>
                  <a:pt x="1148759" y="294177"/>
                  <a:pt x="1126606" y="294177"/>
                </a:cubicBezTo>
                <a:cubicBezTo>
                  <a:pt x="1083719" y="294177"/>
                  <a:pt x="1068666" y="245211"/>
                  <a:pt x="1055412" y="202033"/>
                </a:cubicBezTo>
                <a:cubicBezTo>
                  <a:pt x="1046607" y="173565"/>
                  <a:pt x="1037424" y="143198"/>
                  <a:pt x="1023128" y="142344"/>
                </a:cubicBezTo>
                <a:cubicBezTo>
                  <a:pt x="1013661" y="149746"/>
                  <a:pt x="1007697" y="207822"/>
                  <a:pt x="1003247" y="250430"/>
                </a:cubicBezTo>
                <a:cubicBezTo>
                  <a:pt x="993496" y="341910"/>
                  <a:pt x="983555" y="436521"/>
                  <a:pt x="937260" y="436521"/>
                </a:cubicBezTo>
                <a:close/>
              </a:path>
            </a:pathLst>
          </a:custGeom>
          <a:gradFill>
            <a:gsLst>
              <a:gs pos="0">
                <a:srgbClr val="8097FF">
                  <a:alpha val="0"/>
                </a:srgbClr>
              </a:gs>
              <a:gs pos="22000">
                <a:schemeClr val="accent1"/>
              </a:gs>
              <a:gs pos="76000">
                <a:schemeClr val="accent1"/>
              </a:gs>
              <a:gs pos="100000">
                <a:srgbClr val="8097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7"/>
          <p:cNvGrpSpPr/>
          <p:nvPr/>
        </p:nvGrpSpPr>
        <p:grpSpPr>
          <a:xfrm>
            <a:off x="218" y="3708336"/>
            <a:ext cx="9143345" cy="1231682"/>
            <a:chOff x="218" y="898161"/>
            <a:chExt cx="9143345" cy="1231682"/>
          </a:xfrm>
        </p:grpSpPr>
        <p:sp>
          <p:nvSpPr>
            <p:cNvPr id="351" name="Google Shape;351;p7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7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7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7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7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7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7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7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7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7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7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7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7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7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7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7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7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7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7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7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7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7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7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7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6" name="Google Shape;396;p7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7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2074800" cy="284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98" name="Google Shape;398;p7"/>
          <p:cNvSpPr txBox="1">
            <a:spLocks noGrp="1"/>
          </p:cNvSpPr>
          <p:nvPr>
            <p:ph type="body" idx="2"/>
          </p:nvPr>
        </p:nvSpPr>
        <p:spPr>
          <a:xfrm>
            <a:off x="3534626" y="1125350"/>
            <a:ext cx="2074800" cy="284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99" name="Google Shape;399;p7"/>
          <p:cNvSpPr txBox="1">
            <a:spLocks noGrp="1"/>
          </p:cNvSpPr>
          <p:nvPr>
            <p:ph type="body" idx="3"/>
          </p:nvPr>
        </p:nvSpPr>
        <p:spPr>
          <a:xfrm>
            <a:off x="5827377" y="1125350"/>
            <a:ext cx="2074800" cy="284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00" name="Google Shape;400;p7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01" name="Google Shape;401;p7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402" name="Google Shape;402;p7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" name="Google Shape;427;p7"/>
          <p:cNvSpPr/>
          <p:nvPr/>
        </p:nvSpPr>
        <p:spPr>
          <a:xfrm>
            <a:off x="4212739" y="916323"/>
            <a:ext cx="718522" cy="200800"/>
          </a:xfrm>
          <a:custGeom>
            <a:avLst/>
            <a:gdLst/>
            <a:ahLst/>
            <a:cxnLst/>
            <a:rect l="l" t="t" r="r" b="b"/>
            <a:pathLst>
              <a:path w="1562005" h="436521" extrusionOk="0">
                <a:moveTo>
                  <a:pt x="937260" y="436521"/>
                </a:moveTo>
                <a:cubicBezTo>
                  <a:pt x="896645" y="436521"/>
                  <a:pt x="890776" y="349597"/>
                  <a:pt x="885947" y="206493"/>
                </a:cubicBezTo>
                <a:cubicBezTo>
                  <a:pt x="883770" y="141015"/>
                  <a:pt x="879699" y="18979"/>
                  <a:pt x="861522" y="18979"/>
                </a:cubicBezTo>
                <a:cubicBezTo>
                  <a:pt x="841357" y="18979"/>
                  <a:pt x="830659" y="96889"/>
                  <a:pt x="823653" y="148417"/>
                </a:cubicBezTo>
                <a:cubicBezTo>
                  <a:pt x="812860" y="226611"/>
                  <a:pt x="803582" y="294177"/>
                  <a:pt x="766849" y="294177"/>
                </a:cubicBezTo>
                <a:cubicBezTo>
                  <a:pt x="746210" y="294177"/>
                  <a:pt x="739394" y="277001"/>
                  <a:pt x="734376" y="264475"/>
                </a:cubicBezTo>
                <a:cubicBezTo>
                  <a:pt x="729359" y="251949"/>
                  <a:pt x="726235" y="246729"/>
                  <a:pt x="719513" y="246729"/>
                </a:cubicBezTo>
                <a:cubicBezTo>
                  <a:pt x="706543" y="246729"/>
                  <a:pt x="701336" y="266752"/>
                  <a:pt x="694993" y="297214"/>
                </a:cubicBezTo>
                <a:cubicBezTo>
                  <a:pt x="687419" y="333939"/>
                  <a:pt x="677951" y="379584"/>
                  <a:pt x="634307" y="379584"/>
                </a:cubicBezTo>
                <a:cubicBezTo>
                  <a:pt x="597480" y="379584"/>
                  <a:pt x="590095" y="315624"/>
                  <a:pt x="582332" y="247773"/>
                </a:cubicBezTo>
                <a:cubicBezTo>
                  <a:pt x="576746" y="199281"/>
                  <a:pt x="569078" y="132854"/>
                  <a:pt x="549102" y="132854"/>
                </a:cubicBezTo>
                <a:cubicBezTo>
                  <a:pt x="538404" y="132854"/>
                  <a:pt x="527895" y="170813"/>
                  <a:pt x="520700" y="195486"/>
                </a:cubicBezTo>
                <a:cubicBezTo>
                  <a:pt x="508393" y="239328"/>
                  <a:pt x="495801" y="284688"/>
                  <a:pt x="463896" y="284688"/>
                </a:cubicBezTo>
                <a:cubicBezTo>
                  <a:pt x="443447" y="284688"/>
                  <a:pt x="433696" y="256219"/>
                  <a:pt x="422335" y="222341"/>
                </a:cubicBezTo>
                <a:cubicBezTo>
                  <a:pt x="415235" y="201274"/>
                  <a:pt x="403401" y="166068"/>
                  <a:pt x="392892" y="166068"/>
                </a:cubicBezTo>
                <a:cubicBezTo>
                  <a:pt x="382383" y="166068"/>
                  <a:pt x="376608" y="180492"/>
                  <a:pt x="369129" y="195770"/>
                </a:cubicBezTo>
                <a:cubicBezTo>
                  <a:pt x="357958" y="218450"/>
                  <a:pt x="344041" y="246729"/>
                  <a:pt x="312325" y="246729"/>
                </a:cubicBezTo>
                <a:lnTo>
                  <a:pt x="0" y="246729"/>
                </a:lnTo>
                <a:lnTo>
                  <a:pt x="0" y="227750"/>
                </a:lnTo>
                <a:lnTo>
                  <a:pt x="312420" y="227750"/>
                </a:lnTo>
                <a:cubicBezTo>
                  <a:pt x="331355" y="227750"/>
                  <a:pt x="340159" y="211713"/>
                  <a:pt x="352183" y="187325"/>
                </a:cubicBezTo>
                <a:cubicBezTo>
                  <a:pt x="361650" y="167586"/>
                  <a:pt x="371874" y="147089"/>
                  <a:pt x="392892" y="147089"/>
                </a:cubicBezTo>
                <a:cubicBezTo>
                  <a:pt x="416844" y="147089"/>
                  <a:pt x="428299" y="180682"/>
                  <a:pt x="440228" y="216268"/>
                </a:cubicBezTo>
                <a:cubicBezTo>
                  <a:pt x="445625" y="232305"/>
                  <a:pt x="456891" y="265709"/>
                  <a:pt x="463802" y="265709"/>
                </a:cubicBezTo>
                <a:cubicBezTo>
                  <a:pt x="481600" y="265709"/>
                  <a:pt x="493245" y="223954"/>
                  <a:pt x="502618" y="190361"/>
                </a:cubicBezTo>
                <a:cubicBezTo>
                  <a:pt x="514073" y="149366"/>
                  <a:pt x="523919" y="113875"/>
                  <a:pt x="549007" y="113875"/>
                </a:cubicBezTo>
                <a:cubicBezTo>
                  <a:pt x="585835" y="113875"/>
                  <a:pt x="593219" y="177835"/>
                  <a:pt x="600982" y="245686"/>
                </a:cubicBezTo>
                <a:cubicBezTo>
                  <a:pt x="606568" y="294177"/>
                  <a:pt x="614237" y="360604"/>
                  <a:pt x="634213" y="360604"/>
                </a:cubicBezTo>
                <a:cubicBezTo>
                  <a:pt x="660437" y="360604"/>
                  <a:pt x="667916" y="334034"/>
                  <a:pt x="676437" y="293418"/>
                </a:cubicBezTo>
                <a:cubicBezTo>
                  <a:pt x="683064" y="261154"/>
                  <a:pt x="690070" y="227750"/>
                  <a:pt x="719418" y="227750"/>
                </a:cubicBezTo>
                <a:cubicBezTo>
                  <a:pt x="740057" y="227750"/>
                  <a:pt x="746873" y="244926"/>
                  <a:pt x="751891" y="257453"/>
                </a:cubicBezTo>
                <a:cubicBezTo>
                  <a:pt x="756908" y="269979"/>
                  <a:pt x="760033" y="275198"/>
                  <a:pt x="766754" y="275198"/>
                </a:cubicBezTo>
                <a:cubicBezTo>
                  <a:pt x="786920" y="275198"/>
                  <a:pt x="797618" y="197289"/>
                  <a:pt x="804624" y="145760"/>
                </a:cubicBezTo>
                <a:cubicBezTo>
                  <a:pt x="815416" y="67566"/>
                  <a:pt x="824694" y="0"/>
                  <a:pt x="861427" y="0"/>
                </a:cubicBezTo>
                <a:cubicBezTo>
                  <a:pt x="896172" y="0"/>
                  <a:pt x="900432" y="74398"/>
                  <a:pt x="904787" y="205924"/>
                </a:cubicBezTo>
                <a:cubicBezTo>
                  <a:pt x="907438" y="285067"/>
                  <a:pt x="911888" y="417542"/>
                  <a:pt x="937165" y="417542"/>
                </a:cubicBezTo>
                <a:cubicBezTo>
                  <a:pt x="966419" y="417542"/>
                  <a:pt x="977212" y="315814"/>
                  <a:pt x="984502" y="248437"/>
                </a:cubicBezTo>
                <a:cubicBezTo>
                  <a:pt x="993401" y="163980"/>
                  <a:pt x="998797" y="123365"/>
                  <a:pt x="1022371" y="123365"/>
                </a:cubicBezTo>
                <a:cubicBezTo>
                  <a:pt x="1050773" y="123365"/>
                  <a:pt x="1061944" y="158856"/>
                  <a:pt x="1073494" y="196435"/>
                </a:cubicBezTo>
                <a:cubicBezTo>
                  <a:pt x="1085044" y="234013"/>
                  <a:pt x="1097636" y="275198"/>
                  <a:pt x="1126511" y="275198"/>
                </a:cubicBezTo>
                <a:cubicBezTo>
                  <a:pt x="1139481" y="275198"/>
                  <a:pt x="1146108" y="268460"/>
                  <a:pt x="1156711" y="256219"/>
                </a:cubicBezTo>
                <a:cubicBezTo>
                  <a:pt x="1167315" y="243977"/>
                  <a:pt x="1182462" y="227750"/>
                  <a:pt x="1211716" y="227750"/>
                </a:cubicBezTo>
                <a:lnTo>
                  <a:pt x="1562005" y="227750"/>
                </a:lnTo>
                <a:lnTo>
                  <a:pt x="1562005" y="246729"/>
                </a:lnTo>
                <a:lnTo>
                  <a:pt x="1211811" y="246729"/>
                </a:lnTo>
                <a:cubicBezTo>
                  <a:pt x="1191078" y="246729"/>
                  <a:pt x="1181705" y="257168"/>
                  <a:pt x="1170912" y="269315"/>
                </a:cubicBezTo>
                <a:cubicBezTo>
                  <a:pt x="1160120" y="281461"/>
                  <a:pt x="1148759" y="294177"/>
                  <a:pt x="1126606" y="294177"/>
                </a:cubicBezTo>
                <a:cubicBezTo>
                  <a:pt x="1083719" y="294177"/>
                  <a:pt x="1068666" y="245211"/>
                  <a:pt x="1055412" y="202033"/>
                </a:cubicBezTo>
                <a:cubicBezTo>
                  <a:pt x="1046607" y="173565"/>
                  <a:pt x="1037424" y="143198"/>
                  <a:pt x="1023128" y="142344"/>
                </a:cubicBezTo>
                <a:cubicBezTo>
                  <a:pt x="1013661" y="149746"/>
                  <a:pt x="1007697" y="207822"/>
                  <a:pt x="1003247" y="250430"/>
                </a:cubicBezTo>
                <a:cubicBezTo>
                  <a:pt x="993496" y="341910"/>
                  <a:pt x="983555" y="436521"/>
                  <a:pt x="937260" y="436521"/>
                </a:cubicBezTo>
                <a:close/>
              </a:path>
            </a:pathLst>
          </a:custGeom>
          <a:gradFill>
            <a:gsLst>
              <a:gs pos="0">
                <a:srgbClr val="8097FF">
                  <a:alpha val="0"/>
                </a:srgbClr>
              </a:gs>
              <a:gs pos="22000">
                <a:schemeClr val="accent1"/>
              </a:gs>
              <a:gs pos="76000">
                <a:schemeClr val="accent1"/>
              </a:gs>
              <a:gs pos="100000">
                <a:srgbClr val="8097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8"/>
          <p:cNvGrpSpPr/>
          <p:nvPr/>
        </p:nvGrpSpPr>
        <p:grpSpPr>
          <a:xfrm>
            <a:off x="218" y="3708336"/>
            <a:ext cx="9143345" cy="1231682"/>
            <a:chOff x="218" y="898161"/>
            <a:chExt cx="9143345" cy="1231682"/>
          </a:xfrm>
        </p:grpSpPr>
        <p:sp>
          <p:nvSpPr>
            <p:cNvPr id="430" name="Google Shape;430;p8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8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8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8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8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8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8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8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8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8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8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8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8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8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8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8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8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8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8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8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8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8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8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8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8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8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8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8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8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8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8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8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8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8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8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8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8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8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8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5" name="Google Shape;475;p8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8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77" name="Google Shape;477;p8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478" name="Google Shape;478;p8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8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8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8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8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8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8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8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8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8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8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8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8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8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8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8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8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8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8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8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9"/>
          <p:cNvSpPr txBox="1">
            <a:spLocks noGrp="1"/>
          </p:cNvSpPr>
          <p:nvPr>
            <p:ph type="body" idx="1"/>
          </p:nvPr>
        </p:nvSpPr>
        <p:spPr>
          <a:xfrm>
            <a:off x="855300" y="4253900"/>
            <a:ext cx="7433400" cy="27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 rtl="0">
              <a:spcBef>
                <a:spcPts val="0"/>
              </a:spcBef>
              <a:spcAft>
                <a:spcPts val="800"/>
              </a:spcAft>
              <a:buSzPts val="1700"/>
              <a:buNone/>
              <a:defRPr sz="1700"/>
            </a:lvl1pPr>
          </a:lstStyle>
          <a:p>
            <a:endParaRPr/>
          </a:p>
        </p:txBody>
      </p:sp>
      <p:sp>
        <p:nvSpPr>
          <p:cNvPr id="505" name="Google Shape;505;p9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6" name="Google Shape;506;p9"/>
          <p:cNvGrpSpPr/>
          <p:nvPr/>
        </p:nvGrpSpPr>
        <p:grpSpPr>
          <a:xfrm>
            <a:off x="218" y="264561"/>
            <a:ext cx="9143345" cy="1231682"/>
            <a:chOff x="218" y="898161"/>
            <a:chExt cx="9143345" cy="1231682"/>
          </a:xfrm>
        </p:grpSpPr>
        <p:sp>
          <p:nvSpPr>
            <p:cNvPr id="507" name="Google Shape;507;p9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9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9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9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9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9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9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9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9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9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9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9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9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9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9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9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9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9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9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9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9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9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9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9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9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9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9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9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9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9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9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9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9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9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9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9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9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9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9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9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9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9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9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2" name="Google Shape;552;p9"/>
          <p:cNvGrpSpPr/>
          <p:nvPr/>
        </p:nvGrpSpPr>
        <p:grpSpPr>
          <a:xfrm>
            <a:off x="138350" y="260325"/>
            <a:ext cx="8847940" cy="1250750"/>
            <a:chOff x="138350" y="260325"/>
            <a:chExt cx="8847940" cy="1250750"/>
          </a:xfrm>
        </p:grpSpPr>
        <p:sp>
          <p:nvSpPr>
            <p:cNvPr id="553" name="Google Shape;553;p9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0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0" name="Google Shape;580;p10"/>
          <p:cNvGrpSpPr/>
          <p:nvPr/>
        </p:nvGrpSpPr>
        <p:grpSpPr>
          <a:xfrm>
            <a:off x="218" y="3708336"/>
            <a:ext cx="9143345" cy="1231682"/>
            <a:chOff x="218" y="898161"/>
            <a:chExt cx="9143345" cy="1231682"/>
          </a:xfrm>
        </p:grpSpPr>
        <p:sp>
          <p:nvSpPr>
            <p:cNvPr id="581" name="Google Shape;581;p10"/>
            <p:cNvSpPr/>
            <p:nvPr/>
          </p:nvSpPr>
          <p:spPr>
            <a:xfrm>
              <a:off x="4567150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C229"/>
                </a:gs>
                <a:gs pos="100000">
                  <a:srgbClr val="FF826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0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FFC229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0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0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0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0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0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0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0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10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0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10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10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10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0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0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0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0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0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0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0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0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0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0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0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0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0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0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0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0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0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F702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0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0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C182FF">
                <a:alpha val="531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0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0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0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FF826C">
                    <a:alpha val="49800"/>
                  </a:srgbClr>
                </a:gs>
                <a:gs pos="100000">
                  <a:srgbClr val="FF3E45">
                    <a:alpha val="4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0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0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0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10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FFFFFF">
                <a:alpha val="262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10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10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10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</a:srgbClr>
                </a:gs>
                <a:gs pos="100000">
                  <a:srgbClr val="002FFF">
                    <a:alpha val="5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10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10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6" name="Google Shape;626;p10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627" name="Google Shape;627;p10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0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0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0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0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0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0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0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0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0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0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0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0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0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0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0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0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0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0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0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0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0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0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0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0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043577"/>
            </a:gs>
            <a:gs pos="21000">
              <a:srgbClr val="062550"/>
            </a:gs>
            <a:gs pos="61000">
              <a:schemeClr val="lt1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9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▹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▸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&amp;utm_source=slidescarnival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catamaran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2"/>
          <p:cNvSpPr txBox="1">
            <a:spLocks noGrp="1"/>
          </p:cNvSpPr>
          <p:nvPr>
            <p:ph type="ctrTitle"/>
          </p:nvPr>
        </p:nvSpPr>
        <p:spPr>
          <a:xfrm>
            <a:off x="855300" y="1115325"/>
            <a:ext cx="7433400" cy="1350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Topic 7: Automatic Watering System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53DF4B6-05D7-4543-A06F-0D55B6A80DBA}"/>
              </a:ext>
            </a:extLst>
          </p:cNvPr>
          <p:cNvSpPr/>
          <p:nvPr/>
        </p:nvSpPr>
        <p:spPr>
          <a:xfrm>
            <a:off x="1280832" y="1183341"/>
            <a:ext cx="6582336" cy="337714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F1EB35-7626-43AE-8DCD-9AF9FFD24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mạch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1D2983-44AA-4255-8AAF-72AD7F574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299F4E5-C98E-4569-B8BB-0F96CA334D5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997" y="1353725"/>
            <a:ext cx="5131305" cy="326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284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8B6B-A489-4BC1-B5AD-F436681D0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1462E7-D688-40FE-93C1-EDB396DB24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8E1FAC6A-EB62-4E53-B66D-BB714D067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019" y="952153"/>
            <a:ext cx="1739961" cy="357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32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3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664" name="Google Shape;664;p13"/>
          <p:cNvSpPr txBox="1">
            <a:spLocks noGrp="1"/>
          </p:cNvSpPr>
          <p:nvPr>
            <p:ph type="body" idx="2"/>
          </p:nvPr>
        </p:nvSpPr>
        <p:spPr>
          <a:xfrm>
            <a:off x="4790250" y="1125350"/>
            <a:ext cx="3111900" cy="27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EDIT IN POWERPOINT®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lang="en" sz="1200" b="1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chemeClr val="hlink"/>
                </a:solidFill>
                <a:hlinkClick r:id="rId3" action="ppaction://hlinksldjump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/>
          </a:p>
        </p:txBody>
      </p:sp>
      <p:sp>
        <p:nvSpPr>
          <p:cNvPr id="665" name="Google Shape;665;p13"/>
          <p:cNvSpPr txBox="1">
            <a:spLocks noGrp="1"/>
          </p:cNvSpPr>
          <p:nvPr>
            <p:ph type="body" idx="1"/>
          </p:nvPr>
        </p:nvSpPr>
        <p:spPr>
          <a:xfrm>
            <a:off x="1241825" y="1125350"/>
            <a:ext cx="3111900" cy="27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/>
              <a:t>EDIT IN GOOGLE SLIDES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Click on the button under the presentation preview that says </a:t>
            </a:r>
            <a:r>
              <a:rPr lang="en" sz="1200" b="1"/>
              <a:t>"Use as Google Slides Theme"</a:t>
            </a:r>
            <a:r>
              <a:rPr lang="en" sz="1200"/>
              <a:t>.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You will get a copy of this document on your Google Drive and will be able to edit, add or delete slides.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/>
              <a:t>You have to be signed in to your Google account.</a:t>
            </a:r>
            <a:endParaRPr/>
          </a:p>
        </p:txBody>
      </p:sp>
      <p:sp>
        <p:nvSpPr>
          <p:cNvPr id="666" name="Google Shape;666;p13"/>
          <p:cNvSpPr txBox="1">
            <a:spLocks noGrp="1"/>
          </p:cNvSpPr>
          <p:nvPr>
            <p:ph type="body" idx="2"/>
          </p:nvPr>
        </p:nvSpPr>
        <p:spPr>
          <a:xfrm>
            <a:off x="1241825" y="3143925"/>
            <a:ext cx="6660300" cy="6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2"/>
                </a:solidFill>
              </a:rPr>
              <a:t>More info on how to use this template at </a:t>
            </a:r>
            <a:r>
              <a:rPr lang="en" sz="1200" b="1" u="sng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slidescarnival.com/help-use-presentation-template</a:t>
            </a: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2"/>
                </a:solidFill>
              </a:rPr>
              <a:t>This template is free to use under </a:t>
            </a:r>
            <a:r>
              <a:rPr lang="en" sz="1200" u="sng">
                <a:solidFill>
                  <a:schemeClr val="accent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>
                <a:solidFill>
                  <a:schemeClr val="accent2"/>
                </a:solidFill>
              </a:rPr>
              <a:t>. You can keep the Credits slide or mention SlidesCarnival and other resources used in a slide footer.</a:t>
            </a:r>
            <a:endParaRPr sz="120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</a:endParaRPr>
          </a:p>
        </p:txBody>
      </p:sp>
      <p:sp>
        <p:nvSpPr>
          <p:cNvPr id="667" name="Google Shape;667;p13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6"/>
          <p:cNvSpPr txBox="1">
            <a:spLocks noGrp="1"/>
          </p:cNvSpPr>
          <p:nvPr>
            <p:ph type="body" idx="1"/>
          </p:nvPr>
        </p:nvSpPr>
        <p:spPr>
          <a:xfrm>
            <a:off x="1241875" y="1933200"/>
            <a:ext cx="6660300" cy="248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734" name="Google Shape;734;p16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8"/>
          <p:cNvSpPr txBox="1">
            <a:spLocks noGrp="1"/>
          </p:cNvSpPr>
          <p:nvPr>
            <p:ph type="ctrTitle" idx="4294967295"/>
          </p:nvPr>
        </p:nvSpPr>
        <p:spPr>
          <a:xfrm>
            <a:off x="228600" y="1450950"/>
            <a:ext cx="2799600" cy="1327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BIG CONCEPT</a:t>
            </a:r>
            <a:endParaRPr sz="4800"/>
          </a:p>
        </p:txBody>
      </p:sp>
      <p:sp>
        <p:nvSpPr>
          <p:cNvPr id="747" name="Google Shape;747;p18"/>
          <p:cNvSpPr txBox="1">
            <a:spLocks noGrp="1"/>
          </p:cNvSpPr>
          <p:nvPr>
            <p:ph type="subTitle" idx="4294967295"/>
          </p:nvPr>
        </p:nvSpPr>
        <p:spPr>
          <a:xfrm>
            <a:off x="6115800" y="1613400"/>
            <a:ext cx="2799600" cy="100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900"/>
              <a:t>Bring the attention of your audience over a key concept using icons or illustrations</a:t>
            </a:r>
            <a:endParaRPr sz="1900"/>
          </a:p>
        </p:txBody>
      </p:sp>
      <p:grpSp>
        <p:nvGrpSpPr>
          <p:cNvPr id="748" name="Google Shape;748;p18"/>
          <p:cNvGrpSpPr/>
          <p:nvPr/>
        </p:nvGrpSpPr>
        <p:grpSpPr>
          <a:xfrm>
            <a:off x="3942034" y="724589"/>
            <a:ext cx="1767035" cy="1767021"/>
            <a:chOff x="6643075" y="3664250"/>
            <a:chExt cx="407950" cy="407975"/>
          </a:xfrm>
        </p:grpSpPr>
        <p:sp>
          <p:nvSpPr>
            <p:cNvPr id="749" name="Google Shape;749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18"/>
          <p:cNvGrpSpPr/>
          <p:nvPr/>
        </p:nvGrpSpPr>
        <p:grpSpPr>
          <a:xfrm rot="-587343">
            <a:off x="3838205" y="2721593"/>
            <a:ext cx="726473" cy="726432"/>
            <a:chOff x="576250" y="4319400"/>
            <a:chExt cx="442075" cy="442050"/>
          </a:xfrm>
        </p:grpSpPr>
        <p:sp>
          <p:nvSpPr>
            <p:cNvPr id="752" name="Google Shape;752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6" name="Google Shape;756;p18"/>
          <p:cNvSpPr/>
          <p:nvPr/>
        </p:nvSpPr>
        <p:spPr>
          <a:xfrm>
            <a:off x="3519528" y="1132610"/>
            <a:ext cx="276197" cy="26372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18"/>
          <p:cNvSpPr/>
          <p:nvPr/>
        </p:nvSpPr>
        <p:spPr>
          <a:xfrm rot="2697373">
            <a:off x="5339641" y="2482775"/>
            <a:ext cx="419273" cy="400337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18"/>
          <p:cNvSpPr/>
          <p:nvPr/>
        </p:nvSpPr>
        <p:spPr>
          <a:xfrm>
            <a:off x="5671331" y="2254231"/>
            <a:ext cx="167923" cy="16041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18"/>
          <p:cNvSpPr/>
          <p:nvPr/>
        </p:nvSpPr>
        <p:spPr>
          <a:xfrm rot="1279953">
            <a:off x="3328170" y="1928089"/>
            <a:ext cx="167913" cy="16042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18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9"/>
          <p:cNvSpPr txBox="1">
            <a:spLocks noGrp="1"/>
          </p:cNvSpPr>
          <p:nvPr>
            <p:ph type="body" idx="1"/>
          </p:nvPr>
        </p:nvSpPr>
        <p:spPr>
          <a:xfrm>
            <a:off x="1241825" y="1125350"/>
            <a:ext cx="3111900" cy="27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766" name="Google Shape;766;p19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767" name="Google Shape;767;p19"/>
          <p:cNvSpPr txBox="1">
            <a:spLocks noGrp="1"/>
          </p:cNvSpPr>
          <p:nvPr>
            <p:ph type="body" idx="2"/>
          </p:nvPr>
        </p:nvSpPr>
        <p:spPr>
          <a:xfrm>
            <a:off x="4790250" y="1125350"/>
            <a:ext cx="3111900" cy="27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768" name="Google Shape;768;p19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20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774" name="Google Shape;774;p20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2074800" cy="284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775" name="Google Shape;775;p20"/>
          <p:cNvSpPr txBox="1">
            <a:spLocks noGrp="1"/>
          </p:cNvSpPr>
          <p:nvPr>
            <p:ph type="body" idx="2"/>
          </p:nvPr>
        </p:nvSpPr>
        <p:spPr>
          <a:xfrm>
            <a:off x="3534626" y="1125350"/>
            <a:ext cx="2074800" cy="284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776" name="Google Shape;776;p20"/>
          <p:cNvSpPr txBox="1">
            <a:spLocks noGrp="1"/>
          </p:cNvSpPr>
          <p:nvPr>
            <p:ph type="body" idx="3"/>
          </p:nvPr>
        </p:nvSpPr>
        <p:spPr>
          <a:xfrm>
            <a:off x="5827377" y="1125350"/>
            <a:ext cx="2074800" cy="284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777" name="Google Shape;777;p20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21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783" name="Google Shape;783;p21"/>
          <p:cNvSpPr txBox="1">
            <a:spLocks noGrp="1"/>
          </p:cNvSpPr>
          <p:nvPr>
            <p:ph type="body" idx="1"/>
          </p:nvPr>
        </p:nvSpPr>
        <p:spPr>
          <a:xfrm>
            <a:off x="220325" y="1197025"/>
            <a:ext cx="2450400" cy="319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/>
              <a:t>A complex idea can be conveyed with just a single still image...</a:t>
            </a:r>
            <a:endParaRPr sz="1800"/>
          </a:p>
        </p:txBody>
      </p:sp>
      <p:pic>
        <p:nvPicPr>
          <p:cNvPr id="784" name="Google Shape;784;p21"/>
          <p:cNvPicPr preferRelativeResize="0"/>
          <p:nvPr/>
        </p:nvPicPr>
        <p:blipFill rotWithShape="1">
          <a:blip r:embed="rId3">
            <a:alphaModFix/>
          </a:blip>
          <a:srcRect t="14126" r="14126"/>
          <a:stretch/>
        </p:blipFill>
        <p:spPr>
          <a:xfrm>
            <a:off x="2823275" y="1120808"/>
            <a:ext cx="3497700" cy="3497400"/>
          </a:xfrm>
          <a:prstGeom prst="ellipse">
            <a:avLst/>
          </a:prstGeom>
          <a:noFill/>
          <a:ln>
            <a:noFill/>
          </a:ln>
          <a:effectLst>
            <a:outerShdw blurRad="285750" algn="bl" rotWithShape="0">
              <a:schemeClr val="lt1"/>
            </a:outerShdw>
          </a:effectLst>
        </p:spPr>
      </p:pic>
      <p:sp>
        <p:nvSpPr>
          <p:cNvPr id="785" name="Google Shape;785;p21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786" name="Google Shape;786;p21"/>
          <p:cNvSpPr txBox="1">
            <a:spLocks noGrp="1"/>
          </p:cNvSpPr>
          <p:nvPr>
            <p:ph type="body" idx="1"/>
          </p:nvPr>
        </p:nvSpPr>
        <p:spPr>
          <a:xfrm>
            <a:off x="6473275" y="1197025"/>
            <a:ext cx="2450400" cy="319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/>
              <a:t>...namely making it possible to absorb large amounts of data quickly.</a:t>
            </a: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22"/>
          <p:cNvSpPr txBox="1">
            <a:spLocks noGrp="1"/>
          </p:cNvSpPr>
          <p:nvPr>
            <p:ph type="title" idx="4294967295"/>
          </p:nvPr>
        </p:nvSpPr>
        <p:spPr>
          <a:xfrm>
            <a:off x="412575" y="462100"/>
            <a:ext cx="2197500" cy="72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92" name="Google Shape;792;p22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23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798" name="Google Shape;798;p23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799" name="Google Shape;799;p23"/>
          <p:cNvGrpSpPr/>
          <p:nvPr/>
        </p:nvGrpSpPr>
        <p:grpSpPr>
          <a:xfrm>
            <a:off x="2027967" y="829503"/>
            <a:ext cx="4036590" cy="3037975"/>
            <a:chOff x="2256567" y="677103"/>
            <a:chExt cx="4036590" cy="3037975"/>
          </a:xfrm>
        </p:grpSpPr>
        <p:sp>
          <p:nvSpPr>
            <p:cNvPr id="800" name="Google Shape;800;p23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3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3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3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3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23"/>
          <p:cNvGrpSpPr/>
          <p:nvPr/>
        </p:nvGrpSpPr>
        <p:grpSpPr>
          <a:xfrm>
            <a:off x="4218594" y="1968166"/>
            <a:ext cx="2440200" cy="2440200"/>
            <a:chOff x="4447194" y="1815766"/>
            <a:chExt cx="2440200" cy="2440200"/>
          </a:xfrm>
        </p:grpSpPr>
        <p:sp>
          <p:nvSpPr>
            <p:cNvPr id="806" name="Google Shape;806;p23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Catamaran Thin"/>
                <a:ea typeface="Catamaran Thin"/>
                <a:cs typeface="Catamaran Thin"/>
                <a:sym typeface="Catamaran Thin"/>
              </a:endParaRPr>
            </a:p>
          </p:txBody>
        </p:sp>
        <p:sp>
          <p:nvSpPr>
            <p:cNvPr id="807" name="Google Shape;807;p23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Catamaran Thin"/>
                  <a:ea typeface="Catamaran Thin"/>
                  <a:cs typeface="Catamaran Thin"/>
                  <a:sym typeface="Catamaran Thin"/>
                </a:rPr>
                <a:t>Lorem ipsum congue tempus</a:t>
              </a:r>
              <a:endParaRPr sz="1200">
                <a:solidFill>
                  <a:schemeClr val="lt1"/>
                </a:solidFill>
                <a:latin typeface="Catamaran Thin"/>
                <a:ea typeface="Catamaran Thin"/>
                <a:cs typeface="Catamaran Thin"/>
                <a:sym typeface="Catamaran Thin"/>
              </a:endParaRPr>
            </a:p>
          </p:txBody>
        </p:sp>
      </p:grpSp>
      <p:grpSp>
        <p:nvGrpSpPr>
          <p:cNvPr id="808" name="Google Shape;808;p23"/>
          <p:cNvGrpSpPr/>
          <p:nvPr/>
        </p:nvGrpSpPr>
        <p:grpSpPr>
          <a:xfrm>
            <a:off x="3338337" y="1526453"/>
            <a:ext cx="1423800" cy="1423800"/>
            <a:chOff x="3490737" y="1374053"/>
            <a:chExt cx="1423800" cy="1423800"/>
          </a:xfrm>
        </p:grpSpPr>
        <p:sp>
          <p:nvSpPr>
            <p:cNvPr id="809" name="Google Shape;809;p23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700" scaled="0"/>
            </a:gra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Catamaran Thin"/>
                <a:ea typeface="Catamaran Thin"/>
                <a:cs typeface="Catamaran Thin"/>
                <a:sym typeface="Catamaran Thin"/>
              </a:endParaRPr>
            </a:p>
          </p:txBody>
        </p:sp>
        <p:sp>
          <p:nvSpPr>
            <p:cNvPr id="810" name="Google Shape;810;p23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Catamaran Thin"/>
                  <a:ea typeface="Catamaran Thin"/>
                  <a:cs typeface="Catamaran Thin"/>
                  <a:sym typeface="Catamaran Thin"/>
                </a:rPr>
                <a:t>Lorem ipsum tempus</a:t>
              </a:r>
              <a:endParaRPr sz="1000">
                <a:solidFill>
                  <a:schemeClr val="lt1"/>
                </a:solidFill>
                <a:latin typeface="Catamaran Thin"/>
                <a:ea typeface="Catamaran Thin"/>
                <a:cs typeface="Catamaran Thin"/>
                <a:sym typeface="Catamaran Thin"/>
              </a:endParaRPr>
            </a:p>
          </p:txBody>
        </p:sp>
      </p:grpSp>
      <p:grpSp>
        <p:nvGrpSpPr>
          <p:cNvPr id="811" name="Google Shape;811;p23"/>
          <p:cNvGrpSpPr/>
          <p:nvPr/>
        </p:nvGrpSpPr>
        <p:grpSpPr>
          <a:xfrm>
            <a:off x="2997153" y="3090689"/>
            <a:ext cx="1498800" cy="1498800"/>
            <a:chOff x="644203" y="3718814"/>
            <a:chExt cx="1498800" cy="1498800"/>
          </a:xfrm>
        </p:grpSpPr>
        <p:sp>
          <p:nvSpPr>
            <p:cNvPr id="812" name="Google Shape;812;p23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Catamaran Thin"/>
                <a:ea typeface="Catamaran Thin"/>
                <a:cs typeface="Catamaran Thin"/>
                <a:sym typeface="Catamaran Thin"/>
              </a:endParaRPr>
            </a:p>
          </p:txBody>
        </p:sp>
        <p:sp>
          <p:nvSpPr>
            <p:cNvPr id="813" name="Google Shape;813;p23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Catamaran Thin"/>
                  <a:ea typeface="Catamaran Thin"/>
                  <a:cs typeface="Catamaran Thin"/>
                  <a:sym typeface="Catamaran Thin"/>
                </a:rPr>
                <a:t>Lorem ipsum congue tempus</a:t>
              </a:r>
              <a:endParaRPr sz="1000">
                <a:solidFill>
                  <a:schemeClr val="lt1"/>
                </a:solidFill>
                <a:latin typeface="Catamaran Thin"/>
                <a:ea typeface="Catamaran Thin"/>
                <a:cs typeface="Catamaran Thin"/>
                <a:sym typeface="Catamaran Thin"/>
              </a:endParaRPr>
            </a:p>
          </p:txBody>
        </p:sp>
      </p:grpSp>
      <p:grpSp>
        <p:nvGrpSpPr>
          <p:cNvPr id="814" name="Google Shape;814;p23"/>
          <p:cNvGrpSpPr/>
          <p:nvPr/>
        </p:nvGrpSpPr>
        <p:grpSpPr>
          <a:xfrm>
            <a:off x="5658984" y="1342893"/>
            <a:ext cx="1030262" cy="1030262"/>
            <a:chOff x="3490737" y="1374053"/>
            <a:chExt cx="1423800" cy="1423800"/>
          </a:xfrm>
        </p:grpSpPr>
        <p:sp>
          <p:nvSpPr>
            <p:cNvPr id="815" name="Google Shape;815;p23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Catamaran Thin"/>
                <a:ea typeface="Catamaran Thin"/>
                <a:cs typeface="Catamaran Thin"/>
                <a:sym typeface="Catamaran Thin"/>
              </a:endParaRPr>
            </a:p>
          </p:txBody>
        </p:sp>
        <p:sp>
          <p:nvSpPr>
            <p:cNvPr id="816" name="Google Shape;816;p23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Catamaran Thin"/>
                  <a:ea typeface="Catamaran Thin"/>
                  <a:cs typeface="Catamaran Thin"/>
                  <a:sym typeface="Catamaran Thin"/>
                </a:rPr>
                <a:t>Lorem ipsum tempus</a:t>
              </a:r>
              <a:endParaRPr sz="1000">
                <a:solidFill>
                  <a:schemeClr val="lt1"/>
                </a:solidFill>
                <a:latin typeface="Catamaran Thin"/>
                <a:ea typeface="Catamaran Thin"/>
                <a:cs typeface="Catamaran Thin"/>
                <a:sym typeface="Catamaran Thin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14"/>
          <p:cNvGrpSpPr/>
          <p:nvPr/>
        </p:nvGrpSpPr>
        <p:grpSpPr>
          <a:xfrm>
            <a:off x="218" y="1955909"/>
            <a:ext cx="9143345" cy="1231682"/>
            <a:chOff x="218" y="898161"/>
            <a:chExt cx="9143345" cy="1231682"/>
          </a:xfrm>
        </p:grpSpPr>
        <p:sp>
          <p:nvSpPr>
            <p:cNvPr id="673" name="Google Shape;673;p14"/>
            <p:cNvSpPr/>
            <p:nvPr/>
          </p:nvSpPr>
          <p:spPr>
            <a:xfrm>
              <a:off x="4567150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C229"/>
                </a:gs>
                <a:gs pos="100000">
                  <a:srgbClr val="FF826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4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FFC229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4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14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14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14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14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14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14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14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14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14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4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F702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4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4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C182FF">
                <a:alpha val="531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4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4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4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FF826C">
                    <a:alpha val="49800"/>
                  </a:srgbClr>
                </a:gs>
                <a:gs pos="100000">
                  <a:srgbClr val="FF3E45">
                    <a:alpha val="4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4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4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4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4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FFFFFF">
                <a:alpha val="262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4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4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4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</a:srgbClr>
                </a:gs>
                <a:gs pos="100000">
                  <a:srgbClr val="002FFF">
                    <a:alpha val="5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4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4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9" name="Google Shape;719;p14"/>
          <p:cNvSpPr txBox="1">
            <a:spLocks noGrp="1"/>
          </p:cNvSpPr>
          <p:nvPr>
            <p:ph type="ctrTitle" idx="4294967295"/>
          </p:nvPr>
        </p:nvSpPr>
        <p:spPr>
          <a:xfrm>
            <a:off x="1439400" y="749975"/>
            <a:ext cx="6265200" cy="47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tx1"/>
                </a:solidFill>
              </a:rPr>
              <a:t>Thành viên nhóm</a:t>
            </a:r>
            <a:endParaRPr sz="3000" dirty="0">
              <a:solidFill>
                <a:schemeClr val="tx1"/>
              </a:solidFill>
            </a:endParaRPr>
          </a:p>
        </p:txBody>
      </p:sp>
      <p:sp>
        <p:nvSpPr>
          <p:cNvPr id="720" name="Google Shape;720;p14"/>
          <p:cNvSpPr txBox="1">
            <a:spLocks noGrp="1"/>
          </p:cNvSpPr>
          <p:nvPr>
            <p:ph type="subTitle" idx="4294967295"/>
          </p:nvPr>
        </p:nvSpPr>
        <p:spPr>
          <a:xfrm>
            <a:off x="985558" y="3936491"/>
            <a:ext cx="2060489" cy="3162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Trang Hiển Khoa</a:t>
            </a:r>
            <a:endParaRPr sz="1800" b="1" dirty="0">
              <a:solidFill>
                <a:srgbClr val="AF9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22" name="Google Shape;722;p14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5" name="Picture 4" descr="A person wearing a hat and glasses&#10;&#10;Description automatically generated">
            <a:extLst>
              <a:ext uri="{FF2B5EF4-FFF2-40B4-BE49-F238E27FC236}">
                <a16:creationId xmlns:a16="http://schemas.microsoft.com/office/drawing/2014/main" id="{1CEEFA26-1CB8-40AE-96D2-00CA42E34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02" y="1315194"/>
            <a:ext cx="2341500" cy="2341500"/>
          </a:xfrm>
          <a:prstGeom prst="ellipse">
            <a:avLst/>
          </a:prstGeom>
          <a:ln w="63500" cap="rnd">
            <a:solidFill>
              <a:schemeClr val="accent2">
                <a:lumMod val="75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832E5F28-76A3-4D46-96AE-F7137AB65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440" y="1317765"/>
            <a:ext cx="2340864" cy="2347360"/>
          </a:xfrm>
          <a:prstGeom prst="ellipse">
            <a:avLst/>
          </a:prstGeom>
          <a:ln w="63500" cap="rnd">
            <a:solidFill>
              <a:schemeClr val="accent4">
                <a:lumMod val="75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 descr="A person wearing glasses posing for the camera&#10;&#10;Description automatically generated">
            <a:extLst>
              <a:ext uri="{FF2B5EF4-FFF2-40B4-BE49-F238E27FC236}">
                <a16:creationId xmlns:a16="http://schemas.microsoft.com/office/drawing/2014/main" id="{B4E42CA8-0D1C-4F00-815C-F63A77B36D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9371" y="1317765"/>
            <a:ext cx="2340864" cy="2352948"/>
          </a:xfrm>
          <a:prstGeom prst="ellipse">
            <a:avLst/>
          </a:prstGeom>
          <a:ln w="63500" cap="rnd">
            <a:solidFill>
              <a:srgbClr val="92D05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1" name="Google Shape;720;p14">
            <a:extLst>
              <a:ext uri="{FF2B5EF4-FFF2-40B4-BE49-F238E27FC236}">
                <a16:creationId xmlns:a16="http://schemas.microsoft.com/office/drawing/2014/main" id="{353F08E9-20B0-43DC-A450-EE1B899A20A5}"/>
              </a:ext>
            </a:extLst>
          </p:cNvPr>
          <p:cNvSpPr txBox="1">
            <a:spLocks/>
          </p:cNvSpPr>
          <p:nvPr/>
        </p:nvSpPr>
        <p:spPr>
          <a:xfrm>
            <a:off x="3536905" y="3934925"/>
            <a:ext cx="2060489" cy="31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▹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▸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ctr">
              <a:lnSpc>
                <a:spcPct val="100000"/>
              </a:lnSpc>
              <a:buFont typeface="Catamaran Thin"/>
              <a:buNone/>
            </a:pPr>
            <a:r>
              <a:rPr lang="en-US" sz="1800" b="1" dirty="0" err="1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Nguyễn</a:t>
            </a:r>
            <a:r>
              <a:rPr lang="en-US" sz="1800" b="1" dirty="0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-US" sz="1800" b="1" dirty="0" err="1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Tuấn</a:t>
            </a:r>
            <a:r>
              <a:rPr lang="en-US" sz="1800" b="1" dirty="0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-US" sz="1800" b="1" dirty="0" err="1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Khải</a:t>
            </a:r>
            <a:endParaRPr lang="en-US" sz="1800" b="1" dirty="0">
              <a:solidFill>
                <a:srgbClr val="AF9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2" name="Google Shape;720;p14">
            <a:extLst>
              <a:ext uri="{FF2B5EF4-FFF2-40B4-BE49-F238E27FC236}">
                <a16:creationId xmlns:a16="http://schemas.microsoft.com/office/drawing/2014/main" id="{CF8B7B0B-95E8-46CB-BC69-1AAB3E76F371}"/>
              </a:ext>
            </a:extLst>
          </p:cNvPr>
          <p:cNvSpPr txBox="1">
            <a:spLocks/>
          </p:cNvSpPr>
          <p:nvPr/>
        </p:nvSpPr>
        <p:spPr>
          <a:xfrm>
            <a:off x="6149558" y="3934925"/>
            <a:ext cx="2060489" cy="31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▹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▸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ctr">
              <a:lnSpc>
                <a:spcPct val="100000"/>
              </a:lnSpc>
              <a:buFont typeface="Catamaran Thin"/>
              <a:buNone/>
            </a:pPr>
            <a:r>
              <a:rPr lang="en-US" sz="1800" b="1" dirty="0" err="1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Nguyễn</a:t>
            </a:r>
            <a:r>
              <a:rPr lang="en-US" sz="1800" b="1" dirty="0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-US" sz="1800" b="1" dirty="0" err="1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Hà</a:t>
            </a:r>
            <a:r>
              <a:rPr lang="en-US" sz="1800" b="1" dirty="0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-US" sz="1800" b="1" dirty="0" err="1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Thiên</a:t>
            </a:r>
            <a:endParaRPr lang="en-US" sz="1800" b="1" dirty="0">
              <a:solidFill>
                <a:srgbClr val="AF9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24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822" name="Google Shape;822;p24"/>
          <p:cNvGraphicFramePr/>
          <p:nvPr/>
        </p:nvGraphicFramePr>
        <p:xfrm>
          <a:off x="1241900" y="1084881"/>
          <a:ext cx="6660300" cy="2483700"/>
        </p:xfrm>
        <a:graphic>
          <a:graphicData uri="http://schemas.openxmlformats.org/drawingml/2006/table">
            <a:tbl>
              <a:tblPr>
                <a:noFill/>
                <a:tableStyleId>{AD908149-8ECA-4EA5-AFE4-CB02EED2FEE8}</a:tableStyleId>
              </a:tblPr>
              <a:tblGrid>
                <a:gridCol w="1665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5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2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Catamaran Thin"/>
                        <a:ea typeface="Catamaran Thin"/>
                        <a:cs typeface="Catamaran Thin"/>
                        <a:sym typeface="Catamaran Thin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Catamaran Thin"/>
                          <a:ea typeface="Catamaran Thin"/>
                          <a:cs typeface="Catamaran Thin"/>
                          <a:sym typeface="Catamaran Thin"/>
                        </a:rPr>
                        <a:t>A</a:t>
                      </a:r>
                      <a:endParaRPr sz="1100">
                        <a:solidFill>
                          <a:schemeClr val="dk2"/>
                        </a:solidFill>
                        <a:latin typeface="Catamaran Thin"/>
                        <a:ea typeface="Catamaran Thin"/>
                        <a:cs typeface="Catamaran Thin"/>
                        <a:sym typeface="Catamaran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6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Catamaran Thin"/>
                          <a:ea typeface="Catamaran Thin"/>
                          <a:cs typeface="Catamaran Thin"/>
                          <a:sym typeface="Catamaran Thin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Catamaran Thin"/>
                        <a:ea typeface="Catamaran Thin"/>
                        <a:cs typeface="Catamaran Thin"/>
                        <a:sym typeface="Catamaran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Catamaran Thin"/>
                          <a:ea typeface="Catamaran Thin"/>
                          <a:cs typeface="Catamaran Thin"/>
                          <a:sym typeface="Catamaran Thin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Catamaran Thin"/>
                        <a:ea typeface="Catamaran Thin"/>
                        <a:cs typeface="Catamaran Thin"/>
                        <a:sym typeface="Catamaran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6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Catamaran Thin"/>
                          <a:ea typeface="Catamaran Thin"/>
                          <a:cs typeface="Catamaran Thin"/>
                          <a:sym typeface="Catamaran Thin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Catamaran Thin"/>
                        <a:ea typeface="Catamaran Thin"/>
                        <a:cs typeface="Catamaran Thin"/>
                        <a:sym typeface="Catamaran Thin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6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20</a:t>
                      </a:r>
                      <a:endParaRPr sz="1800" b="1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7</a:t>
                      </a:r>
                      <a:endParaRPr sz="1800" b="1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6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0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Catamaran Thin"/>
                          <a:ea typeface="Catamaran Thin"/>
                          <a:cs typeface="Catamaran Thin"/>
                          <a:sym typeface="Catamaran Thin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Catamaran Thin"/>
                        <a:ea typeface="Catamaran Thin"/>
                        <a:cs typeface="Catamaran Thin"/>
                        <a:sym typeface="Catamaran Thin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30</a:t>
                      </a:r>
                      <a:endParaRPr sz="1800" b="1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6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15</a:t>
                      </a:r>
                      <a:endParaRPr sz="1800" b="1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6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0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Catamaran Thin"/>
                          <a:ea typeface="Catamaran Thin"/>
                          <a:cs typeface="Catamaran Thin"/>
                          <a:sym typeface="Catamaran Thin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Catamaran Thin"/>
                        <a:ea typeface="Catamaran Thin"/>
                        <a:cs typeface="Catamaran Thin"/>
                        <a:sym typeface="Catamaran Thin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5</a:t>
                      </a:r>
                      <a:endParaRPr sz="1800" b="1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6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24</a:t>
                      </a:r>
                      <a:endParaRPr sz="1800" b="1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16</a:t>
                      </a:r>
                      <a:endParaRPr sz="1800" b="1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6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23" name="Google Shape;823;p24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BE5CC"/>
            </a:gs>
            <a:gs pos="100000">
              <a:srgbClr val="027196"/>
            </a:gs>
          </a:gsLst>
          <a:lin ang="16200038" scaled="0"/>
        </a:gradFill>
        <a:effectLst/>
      </p:bgPr>
    </p:bg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25"/>
          <p:cNvSpPr/>
          <p:nvPr/>
        </p:nvSpPr>
        <p:spPr>
          <a:xfrm>
            <a:off x="869350" y="349525"/>
            <a:ext cx="7462361" cy="3554904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>
              <a:alpha val="262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25"/>
          <p:cNvSpPr txBox="1">
            <a:spLocks noGrp="1"/>
          </p:cNvSpPr>
          <p:nvPr>
            <p:ph type="title" idx="4294967295"/>
          </p:nvPr>
        </p:nvSpPr>
        <p:spPr>
          <a:xfrm>
            <a:off x="1241875" y="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MAPS</a:t>
            </a:r>
            <a:endParaRPr sz="1400"/>
          </a:p>
        </p:txBody>
      </p:sp>
      <p:sp>
        <p:nvSpPr>
          <p:cNvPr id="830" name="Google Shape;830;p25"/>
          <p:cNvSpPr/>
          <p:nvPr/>
        </p:nvSpPr>
        <p:spPr>
          <a:xfrm>
            <a:off x="2220650" y="1166500"/>
            <a:ext cx="615000" cy="1848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our office</a:t>
            </a:r>
            <a:endParaRPr sz="80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31" name="Google Shape;831;p25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832" name="Google Shape;832;p25"/>
          <p:cNvSpPr txBox="1">
            <a:spLocks noGrp="1"/>
          </p:cNvSpPr>
          <p:nvPr>
            <p:ph type="body" idx="4294967295"/>
          </p:nvPr>
        </p:nvSpPr>
        <p:spPr>
          <a:xfrm>
            <a:off x="457200" y="4909375"/>
            <a:ext cx="7719300" cy="2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</a:rPr>
              <a:t>Find more maps at </a:t>
            </a:r>
            <a:r>
              <a:rPr lang="en" sz="9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800"/>
              </a:spcBef>
              <a:spcAft>
                <a:spcPts val="800"/>
              </a:spcAft>
              <a:buNone/>
            </a:pPr>
            <a:endParaRPr sz="900" b="1">
              <a:solidFill>
                <a:schemeClr val="lt1"/>
              </a:solidFill>
            </a:endParaRPr>
          </a:p>
        </p:txBody>
      </p:sp>
      <p:sp>
        <p:nvSpPr>
          <p:cNvPr id="833" name="Google Shape;833;p25"/>
          <p:cNvSpPr/>
          <p:nvPr/>
        </p:nvSpPr>
        <p:spPr>
          <a:xfrm>
            <a:off x="1412825" y="1486325"/>
            <a:ext cx="184800" cy="184800"/>
          </a:xfrm>
          <a:prstGeom prst="donut">
            <a:avLst>
              <a:gd name="adj" fmla="val 220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25"/>
          <p:cNvSpPr/>
          <p:nvPr/>
        </p:nvSpPr>
        <p:spPr>
          <a:xfrm>
            <a:off x="2958525" y="2962000"/>
            <a:ext cx="184800" cy="184800"/>
          </a:xfrm>
          <a:prstGeom prst="donut">
            <a:avLst>
              <a:gd name="adj" fmla="val 220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25"/>
          <p:cNvSpPr/>
          <p:nvPr/>
        </p:nvSpPr>
        <p:spPr>
          <a:xfrm>
            <a:off x="3916125" y="1273000"/>
            <a:ext cx="184800" cy="184800"/>
          </a:xfrm>
          <a:prstGeom prst="donut">
            <a:avLst>
              <a:gd name="adj" fmla="val 220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25"/>
          <p:cNvSpPr/>
          <p:nvPr/>
        </p:nvSpPr>
        <p:spPr>
          <a:xfrm>
            <a:off x="4432575" y="3252825"/>
            <a:ext cx="184800" cy="184800"/>
          </a:xfrm>
          <a:prstGeom prst="donut">
            <a:avLst>
              <a:gd name="adj" fmla="val 220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25"/>
          <p:cNvSpPr/>
          <p:nvPr/>
        </p:nvSpPr>
        <p:spPr>
          <a:xfrm>
            <a:off x="6496400" y="1773875"/>
            <a:ext cx="184800" cy="184800"/>
          </a:xfrm>
          <a:prstGeom prst="donut">
            <a:avLst>
              <a:gd name="adj" fmla="val 220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25"/>
          <p:cNvSpPr/>
          <p:nvPr/>
        </p:nvSpPr>
        <p:spPr>
          <a:xfrm>
            <a:off x="7068900" y="3252825"/>
            <a:ext cx="184800" cy="184800"/>
          </a:xfrm>
          <a:prstGeom prst="donut">
            <a:avLst>
              <a:gd name="adj" fmla="val 220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26"/>
          <p:cNvSpPr txBox="1">
            <a:spLocks noGrp="1"/>
          </p:cNvSpPr>
          <p:nvPr>
            <p:ph type="ctrTitle" idx="4294967295"/>
          </p:nvPr>
        </p:nvSpPr>
        <p:spPr>
          <a:xfrm>
            <a:off x="855300" y="158335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2"/>
                </a:solidFill>
              </a:rPr>
              <a:t>89,526,124</a:t>
            </a:r>
            <a:endParaRPr sz="9600">
              <a:solidFill>
                <a:schemeClr val="accent2"/>
              </a:solidFill>
            </a:endParaRPr>
          </a:p>
        </p:txBody>
      </p:sp>
      <p:sp>
        <p:nvSpPr>
          <p:cNvPr id="844" name="Google Shape;844;p26"/>
          <p:cNvSpPr txBox="1">
            <a:spLocks noGrp="1"/>
          </p:cNvSpPr>
          <p:nvPr>
            <p:ph type="subTitle" idx="4294967295"/>
          </p:nvPr>
        </p:nvSpPr>
        <p:spPr>
          <a:xfrm>
            <a:off x="855300" y="2840054"/>
            <a:ext cx="7433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845" name="Google Shape;845;p26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27"/>
          <p:cNvSpPr txBox="1">
            <a:spLocks noGrp="1"/>
          </p:cNvSpPr>
          <p:nvPr>
            <p:ph type="ctrTitle" idx="4294967295"/>
          </p:nvPr>
        </p:nvSpPr>
        <p:spPr>
          <a:xfrm>
            <a:off x="855300" y="40500"/>
            <a:ext cx="7433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3"/>
                </a:solidFill>
              </a:rPr>
              <a:t>89,526,124$</a:t>
            </a:r>
            <a:endParaRPr sz="4000">
              <a:solidFill>
                <a:schemeClr val="accent3"/>
              </a:solidFill>
            </a:endParaRPr>
          </a:p>
        </p:txBody>
      </p:sp>
      <p:sp>
        <p:nvSpPr>
          <p:cNvPr id="851" name="Google Shape;851;p27"/>
          <p:cNvSpPr txBox="1">
            <a:spLocks noGrp="1"/>
          </p:cNvSpPr>
          <p:nvPr>
            <p:ph type="subTitle" idx="4294967295"/>
          </p:nvPr>
        </p:nvSpPr>
        <p:spPr>
          <a:xfrm>
            <a:off x="855300" y="880008"/>
            <a:ext cx="743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That’s a lot of money</a:t>
            </a:r>
            <a:endParaRPr sz="2000"/>
          </a:p>
        </p:txBody>
      </p:sp>
      <p:sp>
        <p:nvSpPr>
          <p:cNvPr id="852" name="Google Shape;852;p27"/>
          <p:cNvSpPr txBox="1">
            <a:spLocks noGrp="1"/>
          </p:cNvSpPr>
          <p:nvPr>
            <p:ph type="ctrTitle" idx="4294967295"/>
          </p:nvPr>
        </p:nvSpPr>
        <p:spPr>
          <a:xfrm>
            <a:off x="855300" y="2669393"/>
            <a:ext cx="7433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6"/>
                </a:solidFill>
              </a:rPr>
              <a:t>100%</a:t>
            </a:r>
            <a:endParaRPr sz="4000">
              <a:solidFill>
                <a:schemeClr val="accent6"/>
              </a:solidFill>
            </a:endParaRPr>
          </a:p>
        </p:txBody>
      </p:sp>
      <p:sp>
        <p:nvSpPr>
          <p:cNvPr id="853" name="Google Shape;853;p27"/>
          <p:cNvSpPr txBox="1">
            <a:spLocks noGrp="1"/>
          </p:cNvSpPr>
          <p:nvPr>
            <p:ph type="subTitle" idx="4294967295"/>
          </p:nvPr>
        </p:nvSpPr>
        <p:spPr>
          <a:xfrm>
            <a:off x="855300" y="3508901"/>
            <a:ext cx="743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Total success!</a:t>
            </a:r>
            <a:endParaRPr sz="2000"/>
          </a:p>
        </p:txBody>
      </p:sp>
      <p:sp>
        <p:nvSpPr>
          <p:cNvPr id="854" name="Google Shape;854;p27"/>
          <p:cNvSpPr txBox="1">
            <a:spLocks noGrp="1"/>
          </p:cNvSpPr>
          <p:nvPr>
            <p:ph type="ctrTitle" idx="4294967295"/>
          </p:nvPr>
        </p:nvSpPr>
        <p:spPr>
          <a:xfrm>
            <a:off x="855300" y="1354947"/>
            <a:ext cx="7433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4"/>
                </a:solidFill>
              </a:rPr>
              <a:t>185,244 users</a:t>
            </a:r>
            <a:endParaRPr sz="4000">
              <a:solidFill>
                <a:schemeClr val="accent4"/>
              </a:solidFill>
            </a:endParaRPr>
          </a:p>
        </p:txBody>
      </p:sp>
      <p:sp>
        <p:nvSpPr>
          <p:cNvPr id="855" name="Google Shape;855;p27"/>
          <p:cNvSpPr txBox="1">
            <a:spLocks noGrp="1"/>
          </p:cNvSpPr>
          <p:nvPr>
            <p:ph type="subTitle" idx="4294967295"/>
          </p:nvPr>
        </p:nvSpPr>
        <p:spPr>
          <a:xfrm>
            <a:off x="855300" y="2194455"/>
            <a:ext cx="743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And a lot of users</a:t>
            </a:r>
            <a:endParaRPr sz="2000"/>
          </a:p>
        </p:txBody>
      </p:sp>
      <p:sp>
        <p:nvSpPr>
          <p:cNvPr id="856" name="Google Shape;856;p27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28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862" name="Google Shape;862;p28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863" name="Google Shape;863;p28"/>
          <p:cNvGrpSpPr/>
          <p:nvPr/>
        </p:nvGrpSpPr>
        <p:grpSpPr>
          <a:xfrm>
            <a:off x="323513" y="1986800"/>
            <a:ext cx="2952125" cy="1289700"/>
            <a:chOff x="323513" y="1986800"/>
            <a:chExt cx="2952125" cy="1289700"/>
          </a:xfrm>
        </p:grpSpPr>
        <p:sp>
          <p:nvSpPr>
            <p:cNvPr id="864" name="Google Shape;864;p28"/>
            <p:cNvSpPr txBox="1"/>
            <p:nvPr/>
          </p:nvSpPr>
          <p:spPr>
            <a:xfrm>
              <a:off x="323513" y="198680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cxnSp>
          <p:nvCxnSpPr>
            <p:cNvPr id="865" name="Google Shape;865;p28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w="9525" cap="flat" cmpd="sng">
              <a:solidFill>
                <a:srgbClr val="F702A2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866" name="Google Shape;866;p28"/>
          <p:cNvGrpSpPr/>
          <p:nvPr/>
        </p:nvGrpSpPr>
        <p:grpSpPr>
          <a:xfrm>
            <a:off x="5209838" y="1060350"/>
            <a:ext cx="3610650" cy="1289700"/>
            <a:chOff x="5209838" y="1060350"/>
            <a:chExt cx="3610650" cy="1289700"/>
          </a:xfrm>
        </p:grpSpPr>
        <p:sp>
          <p:nvSpPr>
            <p:cNvPr id="867" name="Google Shape;867;p28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cxnSp>
          <p:nvCxnSpPr>
            <p:cNvPr id="868" name="Google Shape;868;p28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869" name="Google Shape;869;p28"/>
          <p:cNvGrpSpPr/>
          <p:nvPr/>
        </p:nvGrpSpPr>
        <p:grpSpPr>
          <a:xfrm>
            <a:off x="5209838" y="3020450"/>
            <a:ext cx="3610650" cy="1289700"/>
            <a:chOff x="5209838" y="3020450"/>
            <a:chExt cx="3610650" cy="1289700"/>
          </a:xfrm>
        </p:grpSpPr>
        <p:sp>
          <p:nvSpPr>
            <p:cNvPr id="870" name="Google Shape;870;p28"/>
            <p:cNvSpPr txBox="1"/>
            <p:nvPr/>
          </p:nvSpPr>
          <p:spPr>
            <a:xfrm>
              <a:off x="6696488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cxnSp>
          <p:nvCxnSpPr>
            <p:cNvPr id="871" name="Google Shape;871;p28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rgbClr val="BEF176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872" name="Google Shape;872;p28"/>
          <p:cNvGrpSpPr/>
          <p:nvPr/>
        </p:nvGrpSpPr>
        <p:grpSpPr>
          <a:xfrm>
            <a:off x="2662213" y="728463"/>
            <a:ext cx="3814835" cy="3790597"/>
            <a:chOff x="2662213" y="676344"/>
            <a:chExt cx="3814835" cy="3790597"/>
          </a:xfrm>
        </p:grpSpPr>
        <p:sp>
          <p:nvSpPr>
            <p:cNvPr id="873" name="Google Shape;873;p28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8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8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28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877" name="Google Shape;877;p28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F702A2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8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F702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9" name="Google Shape;879;p28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880" name="Google Shape;880;p28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FF826C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8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FF82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" name="Google Shape;882;p28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883" name="Google Shape;883;p28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BEF176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8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BEF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5" name="Google Shape;885;p28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Catamaran"/>
                  <a:ea typeface="Catamaran"/>
                  <a:cs typeface="Catamaran"/>
                  <a:sym typeface="Catamaran"/>
                </a:rPr>
                <a:t>03 </a:t>
              </a:r>
              <a:endParaRPr sz="1600" b="1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86" name="Google Shape;886;p28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Catamaran"/>
                  <a:ea typeface="Catamaran"/>
                  <a:cs typeface="Catamaran"/>
                  <a:sym typeface="Catamaran"/>
                </a:rPr>
                <a:t>01 </a:t>
              </a:r>
              <a:endParaRPr sz="1600" b="1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87" name="Google Shape;887;p28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Catamaran"/>
                  <a:ea typeface="Catamaran"/>
                  <a:cs typeface="Catamaran"/>
                  <a:sym typeface="Catamaran"/>
                </a:rPr>
                <a:t>02 </a:t>
              </a:r>
              <a:endParaRPr sz="1600" b="1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29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893" name="Google Shape;893;p29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2074800" cy="132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</a:rPr>
              <a:t>Yellow</a:t>
            </a:r>
            <a:endParaRPr b="1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894" name="Google Shape;894;p29"/>
          <p:cNvSpPr txBox="1">
            <a:spLocks noGrp="1"/>
          </p:cNvSpPr>
          <p:nvPr>
            <p:ph type="body" idx="2"/>
          </p:nvPr>
        </p:nvSpPr>
        <p:spPr>
          <a:xfrm>
            <a:off x="3534625" y="1125350"/>
            <a:ext cx="2074800" cy="132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Blue</a:t>
            </a:r>
            <a:endParaRPr b="1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895" name="Google Shape;895;p29"/>
          <p:cNvSpPr txBox="1">
            <a:spLocks noGrp="1"/>
          </p:cNvSpPr>
          <p:nvPr>
            <p:ph type="body" idx="3"/>
          </p:nvPr>
        </p:nvSpPr>
        <p:spPr>
          <a:xfrm>
            <a:off x="5827376" y="1125350"/>
            <a:ext cx="2074800" cy="132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3D47"/>
                </a:solidFill>
              </a:rPr>
              <a:t>Red</a:t>
            </a:r>
            <a:endParaRPr b="1">
              <a:solidFill>
                <a:srgbClr val="FF3D47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  <p:sp>
        <p:nvSpPr>
          <p:cNvPr id="896" name="Google Shape;896;p29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897" name="Google Shape;897;p29"/>
          <p:cNvSpPr txBox="1">
            <a:spLocks noGrp="1"/>
          </p:cNvSpPr>
          <p:nvPr>
            <p:ph type="body" idx="1"/>
          </p:nvPr>
        </p:nvSpPr>
        <p:spPr>
          <a:xfrm>
            <a:off x="1241875" y="2573150"/>
            <a:ext cx="2074800" cy="132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</a:rPr>
              <a:t>Yellow</a:t>
            </a:r>
            <a:endParaRPr b="1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898" name="Google Shape;898;p29"/>
          <p:cNvSpPr txBox="1">
            <a:spLocks noGrp="1"/>
          </p:cNvSpPr>
          <p:nvPr>
            <p:ph type="body" idx="2"/>
          </p:nvPr>
        </p:nvSpPr>
        <p:spPr>
          <a:xfrm>
            <a:off x="3534625" y="2573150"/>
            <a:ext cx="2074800" cy="132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Blue</a:t>
            </a:r>
            <a:endParaRPr b="1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899" name="Google Shape;899;p29"/>
          <p:cNvSpPr txBox="1">
            <a:spLocks noGrp="1"/>
          </p:cNvSpPr>
          <p:nvPr>
            <p:ph type="body" idx="3"/>
          </p:nvPr>
        </p:nvSpPr>
        <p:spPr>
          <a:xfrm>
            <a:off x="5827376" y="2573150"/>
            <a:ext cx="2074800" cy="132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3D47"/>
                </a:solidFill>
              </a:rPr>
              <a:t>Red</a:t>
            </a:r>
            <a:endParaRPr b="1">
              <a:solidFill>
                <a:srgbClr val="FF3D47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4" name="Google Shape;904;p3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5850" y="533400"/>
            <a:ext cx="4512288" cy="3949100"/>
          </a:xfrm>
          <a:prstGeom prst="rect">
            <a:avLst/>
          </a:prstGeom>
          <a:noFill/>
          <a:ln>
            <a:noFill/>
          </a:ln>
        </p:spPr>
      </p:pic>
      <p:sp>
        <p:nvSpPr>
          <p:cNvPr id="905" name="Google Shape;905;p30"/>
          <p:cNvSpPr txBox="1">
            <a:spLocks noGrp="1"/>
          </p:cNvSpPr>
          <p:nvPr>
            <p:ph type="body" idx="1"/>
          </p:nvPr>
        </p:nvSpPr>
        <p:spPr>
          <a:xfrm>
            <a:off x="855300" y="4253900"/>
            <a:ext cx="7433400" cy="27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906" name="Google Shape;906;p30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1" name="Google Shape;911;p31"/>
          <p:cNvGrpSpPr/>
          <p:nvPr/>
        </p:nvGrpSpPr>
        <p:grpSpPr>
          <a:xfrm>
            <a:off x="218" y="2641709"/>
            <a:ext cx="9143345" cy="1231682"/>
            <a:chOff x="218" y="898161"/>
            <a:chExt cx="9143345" cy="1231682"/>
          </a:xfrm>
        </p:grpSpPr>
        <p:sp>
          <p:nvSpPr>
            <p:cNvPr id="912" name="Google Shape;912;p31"/>
            <p:cNvSpPr/>
            <p:nvPr/>
          </p:nvSpPr>
          <p:spPr>
            <a:xfrm>
              <a:off x="4567150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C229"/>
                </a:gs>
                <a:gs pos="100000">
                  <a:srgbClr val="FF826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31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FFC229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31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31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31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31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31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31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31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31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31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31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31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31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31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31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31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31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31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31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31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31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31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31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31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31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31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31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31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31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31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F702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31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31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C182FF">
                <a:alpha val="531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31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31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31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FF826C">
                    <a:alpha val="49800"/>
                  </a:srgbClr>
                </a:gs>
                <a:gs pos="100000">
                  <a:srgbClr val="FF3E45">
                    <a:alpha val="4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31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31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31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31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FFFFFF">
                <a:alpha val="262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31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31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31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</a:srgbClr>
                </a:gs>
                <a:gs pos="100000">
                  <a:srgbClr val="002FFF">
                    <a:alpha val="5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31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7" name="Google Shape;957;p31"/>
          <p:cNvSpPr txBox="1">
            <a:spLocks noGrp="1"/>
          </p:cNvSpPr>
          <p:nvPr>
            <p:ph type="body" idx="4294967295"/>
          </p:nvPr>
        </p:nvSpPr>
        <p:spPr>
          <a:xfrm>
            <a:off x="855300" y="729550"/>
            <a:ext cx="2337300" cy="220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b="1">
                <a:latin typeface="Catamaran"/>
                <a:ea typeface="Catamaran"/>
                <a:cs typeface="Catamaran"/>
                <a:sym typeface="Catamaran"/>
              </a:rPr>
              <a:t>MOBILE</a:t>
            </a:r>
            <a:br>
              <a:rPr lang="en" b="1">
                <a:latin typeface="Catamaran"/>
                <a:ea typeface="Catamaran"/>
                <a:cs typeface="Catamaran"/>
                <a:sym typeface="Catamaran"/>
              </a:rPr>
            </a:br>
            <a:r>
              <a:rPr lang="en" b="1">
                <a:latin typeface="Catamaran"/>
                <a:ea typeface="Catamaran"/>
                <a:cs typeface="Catamaran"/>
                <a:sym typeface="Catamaran"/>
              </a:rPr>
              <a:t>PROJECT</a:t>
            </a:r>
            <a:endParaRPr sz="1800" b="1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958" name="Google Shape;958;p31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grpSp>
        <p:nvGrpSpPr>
          <p:cNvPr id="959" name="Google Shape;959;p31"/>
          <p:cNvGrpSpPr/>
          <p:nvPr/>
        </p:nvGrpSpPr>
        <p:grpSpPr>
          <a:xfrm>
            <a:off x="3585607" y="373576"/>
            <a:ext cx="1972662" cy="4091691"/>
            <a:chOff x="5353200" y="373572"/>
            <a:chExt cx="2119546" cy="4396359"/>
          </a:xfrm>
        </p:grpSpPr>
        <p:sp>
          <p:nvSpPr>
            <p:cNvPr id="960" name="Google Shape;960;p31"/>
            <p:cNvSpPr/>
            <p:nvPr/>
          </p:nvSpPr>
          <p:spPr>
            <a:xfrm>
              <a:off x="5353200" y="373572"/>
              <a:ext cx="2119546" cy="4396359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50000">
                  <a:schemeClr val="accent2"/>
                </a:gs>
                <a:gs pos="100000">
                  <a:srgbClr val="AF9FFF"/>
                </a:gs>
              </a:gsLst>
              <a:lin ang="5400012" scaled="0"/>
            </a:gradFill>
            <a:ln>
              <a:noFill/>
            </a:ln>
            <a:effectLst>
              <a:outerShdw blurRad="285750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>
              <a:off x="6200687" y="4493184"/>
              <a:ext cx="422999" cy="150972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>
              <a:off x="5739987" y="529223"/>
              <a:ext cx="83354" cy="83354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>
              <a:off x="6208555" y="538664"/>
              <a:ext cx="408837" cy="64493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64" name="Google Shape;964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3628481" y="729558"/>
            <a:ext cx="1885066" cy="3379950"/>
          </a:xfrm>
          <a:prstGeom prst="rect">
            <a:avLst/>
          </a:prstGeom>
          <a:noFill/>
          <a:ln>
            <a:noFill/>
          </a:ln>
        </p:spPr>
      </p:pic>
      <p:sp>
        <p:nvSpPr>
          <p:cNvPr id="965" name="Google Shape;965;p31"/>
          <p:cNvSpPr txBox="1">
            <a:spLocks noGrp="1"/>
          </p:cNvSpPr>
          <p:nvPr>
            <p:ph type="body" idx="4294967295"/>
          </p:nvPr>
        </p:nvSpPr>
        <p:spPr>
          <a:xfrm>
            <a:off x="5951275" y="729550"/>
            <a:ext cx="2337300" cy="220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0" name="Google Shape;970;p32"/>
          <p:cNvGrpSpPr/>
          <p:nvPr/>
        </p:nvGrpSpPr>
        <p:grpSpPr>
          <a:xfrm>
            <a:off x="218" y="2641709"/>
            <a:ext cx="9143345" cy="1231682"/>
            <a:chOff x="218" y="898161"/>
            <a:chExt cx="9143345" cy="1231682"/>
          </a:xfrm>
        </p:grpSpPr>
        <p:sp>
          <p:nvSpPr>
            <p:cNvPr id="971" name="Google Shape;971;p32"/>
            <p:cNvSpPr/>
            <p:nvPr/>
          </p:nvSpPr>
          <p:spPr>
            <a:xfrm>
              <a:off x="4567150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C229"/>
                </a:gs>
                <a:gs pos="100000">
                  <a:srgbClr val="FF826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32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FFC229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32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32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32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32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32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32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32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32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32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32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32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32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32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32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32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32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32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32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32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32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32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32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32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32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32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32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32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32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32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F702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32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32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C182FF">
                <a:alpha val="531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32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32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32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FF826C">
                    <a:alpha val="49800"/>
                  </a:srgbClr>
                </a:gs>
                <a:gs pos="100000">
                  <a:srgbClr val="FF3E45">
                    <a:alpha val="4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32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32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32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32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FFFFFF">
                <a:alpha val="262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32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32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32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</a:srgbClr>
                </a:gs>
                <a:gs pos="100000">
                  <a:srgbClr val="002FFF">
                    <a:alpha val="5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32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32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6" name="Google Shape;1016;p32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1017" name="Google Shape;1017;p32"/>
          <p:cNvGrpSpPr/>
          <p:nvPr/>
        </p:nvGrpSpPr>
        <p:grpSpPr>
          <a:xfrm>
            <a:off x="3254338" y="391974"/>
            <a:ext cx="2634616" cy="4065358"/>
            <a:chOff x="5011702" y="465959"/>
            <a:chExt cx="2736410" cy="4222433"/>
          </a:xfrm>
        </p:grpSpPr>
        <p:sp>
          <p:nvSpPr>
            <p:cNvPr id="1018" name="Google Shape;1018;p32"/>
            <p:cNvSpPr/>
            <p:nvPr/>
          </p:nvSpPr>
          <p:spPr>
            <a:xfrm>
              <a:off x="5011702" y="465959"/>
              <a:ext cx="2736410" cy="4222433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50000">
                  <a:schemeClr val="accent2"/>
                </a:gs>
                <a:gs pos="100000">
                  <a:srgbClr val="AF9FFF"/>
                </a:gs>
              </a:gsLst>
              <a:lin ang="5400012" scaled="0"/>
            </a:gradFill>
            <a:ln>
              <a:noFill/>
            </a:ln>
            <a:effectLst>
              <a:outerShdw blurRad="285750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>
              <a:off x="6268155" y="4422593"/>
              <a:ext cx="225015" cy="144999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>
              <a:off x="6251531" y="633587"/>
              <a:ext cx="43826" cy="43806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2"/>
            <p:cNvSpPr/>
            <p:nvPr/>
          </p:nvSpPr>
          <p:spPr>
            <a:xfrm>
              <a:off x="6340634" y="615452"/>
              <a:ext cx="80056" cy="80056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2" name="Google Shape;102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9612" y="751839"/>
            <a:ext cx="2501267" cy="3335040"/>
          </a:xfrm>
          <a:prstGeom prst="rect">
            <a:avLst/>
          </a:prstGeom>
          <a:noFill/>
          <a:ln>
            <a:noFill/>
          </a:ln>
        </p:spPr>
      </p:pic>
      <p:sp>
        <p:nvSpPr>
          <p:cNvPr id="1023" name="Google Shape;1023;p32"/>
          <p:cNvSpPr txBox="1">
            <a:spLocks noGrp="1"/>
          </p:cNvSpPr>
          <p:nvPr>
            <p:ph type="body" idx="4294967295"/>
          </p:nvPr>
        </p:nvSpPr>
        <p:spPr>
          <a:xfrm>
            <a:off x="474300" y="751850"/>
            <a:ext cx="2337300" cy="218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b="1">
                <a:latin typeface="Catamaran"/>
                <a:ea typeface="Catamaran"/>
                <a:cs typeface="Catamaran"/>
                <a:sym typeface="Catamaran"/>
              </a:rPr>
              <a:t>TABLET</a:t>
            </a:r>
            <a:br>
              <a:rPr lang="en" b="1">
                <a:latin typeface="Catamaran"/>
                <a:ea typeface="Catamaran"/>
                <a:cs typeface="Catamaran"/>
                <a:sym typeface="Catamaran"/>
              </a:rPr>
            </a:br>
            <a:r>
              <a:rPr lang="en" b="1">
                <a:latin typeface="Catamaran"/>
                <a:ea typeface="Catamaran"/>
                <a:cs typeface="Catamaran"/>
                <a:sym typeface="Catamaran"/>
              </a:rPr>
              <a:t>PROJECT</a:t>
            </a:r>
            <a:endParaRPr sz="1800" b="1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024" name="Google Shape;1024;p32"/>
          <p:cNvSpPr txBox="1">
            <a:spLocks noGrp="1"/>
          </p:cNvSpPr>
          <p:nvPr>
            <p:ph type="body" idx="4294967295"/>
          </p:nvPr>
        </p:nvSpPr>
        <p:spPr>
          <a:xfrm>
            <a:off x="6332275" y="751850"/>
            <a:ext cx="2337300" cy="218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9" name="Google Shape;1029;p33"/>
          <p:cNvGrpSpPr/>
          <p:nvPr/>
        </p:nvGrpSpPr>
        <p:grpSpPr>
          <a:xfrm>
            <a:off x="218" y="2641709"/>
            <a:ext cx="9143345" cy="1231682"/>
            <a:chOff x="218" y="898161"/>
            <a:chExt cx="9143345" cy="1231682"/>
          </a:xfrm>
        </p:grpSpPr>
        <p:sp>
          <p:nvSpPr>
            <p:cNvPr id="1030" name="Google Shape;1030;p33"/>
            <p:cNvSpPr/>
            <p:nvPr/>
          </p:nvSpPr>
          <p:spPr>
            <a:xfrm>
              <a:off x="4567150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C229"/>
                </a:gs>
                <a:gs pos="100000">
                  <a:srgbClr val="FF826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33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FFC229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33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33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33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33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33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33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33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33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33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33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33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33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33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33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33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33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33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33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33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33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33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33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33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33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33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33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33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33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33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F702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33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33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C182FF">
                <a:alpha val="531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33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33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33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FF826C">
                    <a:alpha val="49800"/>
                  </a:srgbClr>
                </a:gs>
                <a:gs pos="100000">
                  <a:srgbClr val="FF3E45">
                    <a:alpha val="4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33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33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33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33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FFFFFF">
                <a:alpha val="262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33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33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33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</a:srgbClr>
                </a:gs>
                <a:gs pos="100000">
                  <a:srgbClr val="002FFF">
                    <a:alpha val="5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33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33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5" name="Google Shape;1075;p33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pSp>
        <p:nvGrpSpPr>
          <p:cNvPr id="1076" name="Google Shape;1076;p33"/>
          <p:cNvGrpSpPr/>
          <p:nvPr/>
        </p:nvGrpSpPr>
        <p:grpSpPr>
          <a:xfrm>
            <a:off x="2300899" y="1241129"/>
            <a:ext cx="4542205" cy="2661224"/>
            <a:chOff x="3938374" y="1241129"/>
            <a:chExt cx="4542205" cy="2661224"/>
          </a:xfrm>
        </p:grpSpPr>
        <p:sp>
          <p:nvSpPr>
            <p:cNvPr id="1077" name="Google Shape;1077;p33"/>
            <p:cNvSpPr/>
            <p:nvPr/>
          </p:nvSpPr>
          <p:spPr>
            <a:xfrm>
              <a:off x="4309824" y="124112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50000">
                  <a:schemeClr val="accent2"/>
                </a:gs>
                <a:gs pos="100000">
                  <a:srgbClr val="AF9FFF"/>
                </a:gs>
              </a:gsLst>
              <a:lin ang="5400012" scaled="0"/>
            </a:gradFill>
            <a:ln>
              <a:noFill/>
            </a:ln>
            <a:effectLst>
              <a:outerShdw blurRad="285750" algn="bl" rotWithShape="0">
                <a:schemeClr val="lt1"/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3"/>
            <p:cNvSpPr/>
            <p:nvPr/>
          </p:nvSpPr>
          <p:spPr>
            <a:xfrm>
              <a:off x="3938374" y="383232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33"/>
            <p:cNvSpPr/>
            <p:nvPr/>
          </p:nvSpPr>
          <p:spPr>
            <a:xfrm>
              <a:off x="3938374" y="377629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33"/>
            <p:cNvSpPr/>
            <p:nvPr/>
          </p:nvSpPr>
          <p:spPr>
            <a:xfrm>
              <a:off x="5872718" y="377629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81" name="Google Shape;1081;p3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2808075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2" name="Google Shape;1082;p33"/>
          <p:cNvSpPr txBox="1">
            <a:spLocks noGrp="1"/>
          </p:cNvSpPr>
          <p:nvPr>
            <p:ph type="body" idx="4294967295"/>
          </p:nvPr>
        </p:nvSpPr>
        <p:spPr>
          <a:xfrm>
            <a:off x="249025" y="1241125"/>
            <a:ext cx="2040900" cy="16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b="1">
                <a:latin typeface="Catamaran"/>
                <a:ea typeface="Catamaran"/>
                <a:cs typeface="Catamaran"/>
                <a:sym typeface="Catamaran"/>
              </a:rPr>
              <a:t>DESKTOP</a:t>
            </a:r>
            <a:br>
              <a:rPr lang="en" b="1">
                <a:latin typeface="Catamaran"/>
                <a:ea typeface="Catamaran"/>
                <a:cs typeface="Catamaran"/>
                <a:sym typeface="Catamaran"/>
              </a:rPr>
            </a:br>
            <a:r>
              <a:rPr lang="en" b="1">
                <a:latin typeface="Catamaran"/>
                <a:ea typeface="Catamaran"/>
                <a:cs typeface="Catamaran"/>
                <a:sym typeface="Catamaran"/>
              </a:rPr>
              <a:t>PROJECT</a:t>
            </a:r>
            <a:endParaRPr sz="1800" b="1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083" name="Google Shape;1083;p33"/>
          <p:cNvSpPr txBox="1">
            <a:spLocks noGrp="1"/>
          </p:cNvSpPr>
          <p:nvPr>
            <p:ph type="body" idx="4294967295"/>
          </p:nvPr>
        </p:nvSpPr>
        <p:spPr>
          <a:xfrm>
            <a:off x="6847049" y="1241125"/>
            <a:ext cx="2040900" cy="16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5"/>
          <p:cNvSpPr txBox="1">
            <a:spLocks noGrp="1"/>
          </p:cNvSpPr>
          <p:nvPr>
            <p:ph type="ctrTitle"/>
          </p:nvPr>
        </p:nvSpPr>
        <p:spPr>
          <a:xfrm>
            <a:off x="855300" y="1114800"/>
            <a:ext cx="74334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1.</a:t>
            </a:r>
            <a:endParaRPr dirty="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GIỚI THIỆU SẢN PHẨM</a:t>
            </a:r>
            <a:endParaRPr dirty="0"/>
          </a:p>
        </p:txBody>
      </p:sp>
      <p:sp>
        <p:nvSpPr>
          <p:cNvPr id="728" name="Google Shape;728;p15"/>
          <p:cNvSpPr txBox="1">
            <a:spLocks noGrp="1"/>
          </p:cNvSpPr>
          <p:nvPr>
            <p:ph type="subTitle" idx="1"/>
          </p:nvPr>
        </p:nvSpPr>
        <p:spPr>
          <a:xfrm>
            <a:off x="855300" y="2117602"/>
            <a:ext cx="7433400" cy="35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Let’s start with the first set of slides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8" name="Google Shape;1088;p34"/>
          <p:cNvGrpSpPr/>
          <p:nvPr/>
        </p:nvGrpSpPr>
        <p:grpSpPr>
          <a:xfrm>
            <a:off x="218" y="1955909"/>
            <a:ext cx="9143345" cy="1231682"/>
            <a:chOff x="218" y="898161"/>
            <a:chExt cx="9143345" cy="1231682"/>
          </a:xfrm>
        </p:grpSpPr>
        <p:sp>
          <p:nvSpPr>
            <p:cNvPr id="1089" name="Google Shape;1089;p34"/>
            <p:cNvSpPr/>
            <p:nvPr/>
          </p:nvSpPr>
          <p:spPr>
            <a:xfrm>
              <a:off x="4567150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C229"/>
                </a:gs>
                <a:gs pos="100000">
                  <a:srgbClr val="FF826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34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FFC229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34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34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34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34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34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34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34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34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34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34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34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34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34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34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34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34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34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34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34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F702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34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34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C182FF">
                <a:alpha val="531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34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34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34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FF826C">
                    <a:alpha val="49800"/>
                  </a:srgbClr>
                </a:gs>
                <a:gs pos="100000">
                  <a:srgbClr val="FF3E45">
                    <a:alpha val="4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34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34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34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34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FFFFFF">
                <a:alpha val="262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34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34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34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</a:srgbClr>
                </a:gs>
                <a:gs pos="100000">
                  <a:srgbClr val="002FFF">
                    <a:alpha val="5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34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34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4" name="Google Shape;1134;p34"/>
          <p:cNvSpPr/>
          <p:nvPr/>
        </p:nvSpPr>
        <p:spPr>
          <a:xfrm>
            <a:off x="3641050" y="1640725"/>
            <a:ext cx="1862100" cy="1862100"/>
          </a:xfrm>
          <a:prstGeom prst="ellipse">
            <a:avLst/>
          </a:prstGeom>
          <a:gradFill>
            <a:gsLst>
              <a:gs pos="0">
                <a:srgbClr val="BEF176"/>
              </a:gs>
              <a:gs pos="50000">
                <a:schemeClr val="accent2"/>
              </a:gs>
              <a:gs pos="100000">
                <a:srgbClr val="AF9FFF"/>
              </a:gs>
            </a:gsLst>
            <a:lin ang="5400012" scaled="0"/>
          </a:gradFill>
          <a:ln>
            <a:noFill/>
          </a:ln>
          <a:effectLst>
            <a:outerShdw blurRad="2857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34"/>
          <p:cNvSpPr txBox="1">
            <a:spLocks noGrp="1"/>
          </p:cNvSpPr>
          <p:nvPr>
            <p:ph type="ctrTitle" idx="4294967295"/>
          </p:nvPr>
        </p:nvSpPr>
        <p:spPr>
          <a:xfrm>
            <a:off x="1439400" y="978575"/>
            <a:ext cx="6265200" cy="47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BEF176"/>
                </a:solidFill>
              </a:rPr>
              <a:t>THANKS!</a:t>
            </a:r>
            <a:endParaRPr sz="3000">
              <a:solidFill>
                <a:srgbClr val="BEF176"/>
              </a:solidFill>
            </a:endParaRPr>
          </a:p>
        </p:txBody>
      </p:sp>
      <p:sp>
        <p:nvSpPr>
          <p:cNvPr id="1136" name="Google Shape;1136;p34"/>
          <p:cNvSpPr txBox="1">
            <a:spLocks noGrp="1"/>
          </p:cNvSpPr>
          <p:nvPr>
            <p:ph type="subTitle" idx="4294967295"/>
          </p:nvPr>
        </p:nvSpPr>
        <p:spPr>
          <a:xfrm>
            <a:off x="952875" y="3706325"/>
            <a:ext cx="7238400" cy="60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AF9FFF"/>
                </a:solidFill>
                <a:latin typeface="Catamaran"/>
                <a:ea typeface="Catamaran"/>
                <a:cs typeface="Catamaran"/>
                <a:sym typeface="Catamaran"/>
              </a:rPr>
              <a:t>Any questions?</a:t>
            </a:r>
            <a:endParaRPr sz="1800" b="1">
              <a:solidFill>
                <a:srgbClr val="AF9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AF9FFF"/>
                </a:solidFill>
              </a:rPr>
              <a:t>You can find me at @username &amp; user@mail.me</a:t>
            </a:r>
            <a:endParaRPr sz="1800">
              <a:solidFill>
                <a:srgbClr val="AF9FFF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AF9FFF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AF9FFF"/>
              </a:solidFill>
            </a:endParaRPr>
          </a:p>
        </p:txBody>
      </p:sp>
      <p:sp>
        <p:nvSpPr>
          <p:cNvPr id="1137" name="Google Shape;1137;p34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1138" name="Google Shape;1138;p34"/>
          <p:cNvGrpSpPr/>
          <p:nvPr/>
        </p:nvGrpSpPr>
        <p:grpSpPr>
          <a:xfrm>
            <a:off x="4096180" y="2124104"/>
            <a:ext cx="951348" cy="895031"/>
            <a:chOff x="5972700" y="2330200"/>
            <a:chExt cx="411625" cy="387275"/>
          </a:xfrm>
        </p:grpSpPr>
        <p:sp>
          <p:nvSpPr>
            <p:cNvPr id="1139" name="Google Shape;1139;p3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35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1146" name="Google Shape;1146;p35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9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▹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▹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1147" name="Google Shape;1147;p35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36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1153" name="Google Shape;1153;p36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11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▹"/>
            </a:pPr>
            <a:r>
              <a:rPr lang="en" sz="1800"/>
              <a:t>Titles: Catamaran Bold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</a:pPr>
            <a:r>
              <a:rPr lang="en" sz="1800"/>
              <a:t>Body copy: Catamaran Light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https://www.fontsquirrel.com/fonts/catamaran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800"/>
          </a:p>
        </p:txBody>
      </p:sp>
      <p:sp>
        <p:nvSpPr>
          <p:cNvPr id="1154" name="Google Shape;1154;p36"/>
          <p:cNvSpPr txBox="1"/>
          <p:nvPr/>
        </p:nvSpPr>
        <p:spPr>
          <a:xfrm>
            <a:off x="1241875" y="3342575"/>
            <a:ext cx="66603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2"/>
                </a:solidFill>
                <a:latin typeface="Catamaran Thin"/>
                <a:ea typeface="Catamaran Thin"/>
                <a:cs typeface="Catamaran Thin"/>
                <a:sym typeface="Catamaran Thin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2"/>
              </a:solidFill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2"/>
              </a:solidFill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  <p:sp>
        <p:nvSpPr>
          <p:cNvPr id="1155" name="Google Shape;1155;p36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0" name="Google Shape;1160;p37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1161" name="Google Shape;1161;p37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7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7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7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37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1176" name="Google Shape;1176;p37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7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7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7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37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1182" name="Google Shape;1182;p37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7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7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7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7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7" name="Google Shape;1187;p37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37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9" name="Google Shape;1189;p37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1190" name="Google Shape;1190;p37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7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7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7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4" name="Google Shape;1194;p37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" name="Google Shape;1195;p37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1196" name="Google Shape;1196;p37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7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7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7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7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7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7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37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1204" name="Google Shape;1204;p37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7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7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8" name="Google Shape;1208;p37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37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37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37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" name="Google Shape;1212;p37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1213" name="Google Shape;1213;p37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7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7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1216" name="Google Shape;1216;p3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7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1219" name="Google Shape;1219;p37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7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7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37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1223" name="Google Shape;1223;p37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7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7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7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7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7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7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" name="Google Shape;1230;p37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1231" name="Google Shape;1231;p37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7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7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" name="Google Shape;1237;p37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1238" name="Google Shape;1238;p3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7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" name="Google Shape;1242;p37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3" name="Google Shape;1243;p37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1244" name="Google Shape;1244;p37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7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7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1247" name="Google Shape;1247;p37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7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7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7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7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" name="Google Shape;1252;p37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1253" name="Google Shape;1253;p37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7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" name="Google Shape;1255;p37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1256" name="Google Shape;1256;p37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7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7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7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7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7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7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" name="Google Shape;1263;p37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1264" name="Google Shape;1264;p37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7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7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7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" name="Google Shape;1269;p37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1270" name="Google Shape;1270;p37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7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7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" name="Google Shape;1278;p37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1279" name="Google Shape;1279;p37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" name="Google Shape;1283;p37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1284" name="Google Shape;1284;p37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" name="Google Shape;1288;p37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1289" name="Google Shape;1289;p37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" name="Google Shape;1293;p37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1294" name="Google Shape;1294;p37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" name="Google Shape;1296;p37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1297" name="Google Shape;1297;p37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37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1300" name="Google Shape;1300;p37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7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2" name="Google Shape;1302;p37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3" name="Google Shape;1303;p37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1304" name="Google Shape;1304;p3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7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" name="Google Shape;1306;p37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1307" name="Google Shape;1307;p37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7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7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7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7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7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7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7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5" name="Google Shape;1315;p37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" name="Google Shape;1316;p37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7" name="Google Shape;1317;p37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1318" name="Google Shape;1318;p37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7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0" name="Google Shape;1320;p37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" name="Google Shape;1321;p37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1322" name="Google Shape;1322;p37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7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" name="Google Shape;1324;p37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1325" name="Google Shape;1325;p37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" name="Google Shape;1329;p37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1330" name="Google Shape;1330;p37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3" name="Google Shape;1333;p37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4" name="Google Shape;1334;p37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1335" name="Google Shape;1335;p37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7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" name="Google Shape;1341;p37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1342" name="Google Shape;1342;p37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37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1352" name="Google Shape;1352;p37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7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1356" name="Google Shape;1356;p37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37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1360" name="Google Shape;1360;p37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" name="Google Shape;1365;p37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1366" name="Google Shape;1366;p37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" name="Google Shape;1368;p37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1369" name="Google Shape;1369;p37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37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1377" name="Google Shape;1377;p37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" name="Google Shape;1383;p37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1384" name="Google Shape;1384;p3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" name="Google Shape;1386;p37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1387" name="Google Shape;1387;p3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1" name="Google Shape;1391;p37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37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37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" name="Google Shape;1394;p37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5" name="Google Shape;1395;p37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1396" name="Google Shape;1396;p37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" name="Google Shape;1404;p37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1405" name="Google Shape;1405;p37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7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" name="Google Shape;1407;p37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1408" name="Google Shape;1408;p37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7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7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37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1415" name="Google Shape;1415;p37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7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7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7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7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7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37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1423" name="Google Shape;1423;p37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7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7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426;p37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1427" name="Google Shape;1427;p37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7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7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7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7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7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" name="Google Shape;1433;p37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1434" name="Google Shape;1434;p37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7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7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" name="Google Shape;1437;p37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1438" name="Google Shape;1438;p37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7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7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" name="Google Shape;1441;p37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1442" name="Google Shape;1442;p37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7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7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7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" name="Google Shape;1447;p37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1448" name="Google Shape;1448;p37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7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7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7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7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7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7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7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7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7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7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7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7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7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7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7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7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7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7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7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7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7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7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7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7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" name="Google Shape;1475;p37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1476" name="Google Shape;1476;p37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7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7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7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7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7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7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7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7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7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7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7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7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7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" name="Google Shape;1499;p37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1500" name="Google Shape;1500;p37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7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7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7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7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7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7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7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7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7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7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7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7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7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" name="Google Shape;1514;p37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1515" name="Google Shape;1515;p37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7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7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" name="Google Shape;1518;p37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1519" name="Google Shape;1519;p37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7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7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7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7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7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" name="Google Shape;1525;p37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526" name="Google Shape;1526;p3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" name="Google Shape;1534;p37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535" name="Google Shape;1535;p37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37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539" name="Google Shape;1539;p37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" name="Google Shape;1544;p37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545" name="Google Shape;1545;p37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" name="Google Shape;1552;p37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553" name="Google Shape;1553;p37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" name="Google Shape;1559;p37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560" name="Google Shape;1560;p37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7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" name="Google Shape;1569;p37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570" name="Google Shape;1570;p37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7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1" name="Google Shape;1581;p37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582" name="Google Shape;1582;p37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37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588" name="Google Shape;1588;p37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5" name="Google Shape;1595;p37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1596" name="Google Shape;1596;p3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8" name="Google Shape;1598;p37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1599" name="Google Shape;1599;p3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37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1602" name="Google Shape;1602;p3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4" name="Google Shape;1604;p37"/>
          <p:cNvSpPr/>
          <p:nvPr/>
        </p:nvSpPr>
        <p:spPr>
          <a:xfrm>
            <a:off x="7436055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" name="Google Shape;1605;p37"/>
          <p:cNvSpPr/>
          <p:nvPr/>
        </p:nvSpPr>
        <p:spPr>
          <a:xfrm>
            <a:off x="6552218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6" name="Google Shape;1606;p37"/>
          <p:cNvSpPr/>
          <p:nvPr/>
        </p:nvSpPr>
        <p:spPr>
          <a:xfrm>
            <a:off x="6837753" y="30973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" name="Google Shape;1607;p37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1608" name="Google Shape;1608;p37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900" b="1"/>
          </a:p>
        </p:txBody>
      </p:sp>
      <p:sp>
        <p:nvSpPr>
          <p:cNvPr id="1609" name="Google Shape;1609;p37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182880" lvl="0" indent="-14859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▹"/>
            </a:pPr>
            <a:r>
              <a:rPr lang="en" sz="900"/>
              <a:t>Resize them without losing quality.</a:t>
            </a:r>
            <a:endParaRPr sz="900"/>
          </a:p>
          <a:p>
            <a:pPr marL="182880" lvl="0" indent="-14859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▹"/>
            </a:pPr>
            <a:r>
              <a:rPr lang="en" sz="900"/>
              <a:t>Change fill color and opacity.</a:t>
            </a:r>
            <a:endParaRPr sz="900"/>
          </a:p>
          <a:p>
            <a:pPr marL="182880" lvl="0" indent="-14859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▹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4" name="Google Shape;1614;p38"/>
          <p:cNvGrpSpPr/>
          <p:nvPr/>
        </p:nvGrpSpPr>
        <p:grpSpPr>
          <a:xfrm>
            <a:off x="3193214" y="1664730"/>
            <a:ext cx="404980" cy="405056"/>
            <a:chOff x="3706812" y="1035050"/>
            <a:chExt cx="4792662" cy="4787899"/>
          </a:xfrm>
        </p:grpSpPr>
        <p:sp>
          <p:nvSpPr>
            <p:cNvPr id="1615" name="Google Shape;1615;p38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38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38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38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1" name="Google Shape;1621;p38"/>
          <p:cNvGrpSpPr/>
          <p:nvPr/>
        </p:nvGrpSpPr>
        <p:grpSpPr>
          <a:xfrm>
            <a:off x="2030228" y="1664851"/>
            <a:ext cx="403069" cy="405146"/>
            <a:chOff x="1400175" y="1220787"/>
            <a:chExt cx="4473575" cy="4476750"/>
          </a:xfrm>
        </p:grpSpPr>
        <p:sp>
          <p:nvSpPr>
            <p:cNvPr id="1622" name="Google Shape;1622;p38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38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38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38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6" name="Google Shape;1626;p38"/>
          <p:cNvGrpSpPr/>
          <p:nvPr/>
        </p:nvGrpSpPr>
        <p:grpSpPr>
          <a:xfrm>
            <a:off x="1447164" y="1664875"/>
            <a:ext cx="405450" cy="405333"/>
            <a:chOff x="1649412" y="927100"/>
            <a:chExt cx="5011737" cy="5016500"/>
          </a:xfrm>
        </p:grpSpPr>
        <p:sp>
          <p:nvSpPr>
            <p:cNvPr id="1627" name="Google Shape;1627;p38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38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38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0" name="Google Shape;1630;p38"/>
          <p:cNvGrpSpPr/>
          <p:nvPr/>
        </p:nvGrpSpPr>
        <p:grpSpPr>
          <a:xfrm>
            <a:off x="2611040" y="1664979"/>
            <a:ext cx="404103" cy="404481"/>
            <a:chOff x="1301750" y="920750"/>
            <a:chExt cx="5095875" cy="5100637"/>
          </a:xfrm>
        </p:grpSpPr>
        <p:sp>
          <p:nvSpPr>
            <p:cNvPr id="1631" name="Google Shape;1631;p38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38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38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38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38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6" name="Google Shape;1636;p38"/>
          <p:cNvGrpSpPr/>
          <p:nvPr/>
        </p:nvGrpSpPr>
        <p:grpSpPr>
          <a:xfrm>
            <a:off x="4359893" y="1665167"/>
            <a:ext cx="405163" cy="405135"/>
            <a:chOff x="5732756" y="2682276"/>
            <a:chExt cx="719905" cy="719856"/>
          </a:xfrm>
        </p:grpSpPr>
        <p:sp>
          <p:nvSpPr>
            <p:cNvPr id="1637" name="Google Shape;1637;p38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38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38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0" name="Google Shape;1640;p38"/>
          <p:cNvGrpSpPr/>
          <p:nvPr/>
        </p:nvGrpSpPr>
        <p:grpSpPr>
          <a:xfrm>
            <a:off x="4942983" y="1665161"/>
            <a:ext cx="405168" cy="405147"/>
            <a:chOff x="6768809" y="2682265"/>
            <a:chExt cx="719915" cy="719877"/>
          </a:xfrm>
        </p:grpSpPr>
        <p:sp>
          <p:nvSpPr>
            <p:cNvPr id="1641" name="Google Shape;1641;p38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38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38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38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5" name="Google Shape;1645;p38"/>
          <p:cNvGrpSpPr/>
          <p:nvPr/>
        </p:nvGrpSpPr>
        <p:grpSpPr>
          <a:xfrm>
            <a:off x="5526079" y="1665188"/>
            <a:ext cx="405283" cy="405093"/>
            <a:chOff x="7804870" y="2682313"/>
            <a:chExt cx="720118" cy="719782"/>
          </a:xfrm>
        </p:grpSpPr>
        <p:sp>
          <p:nvSpPr>
            <p:cNvPr id="1646" name="Google Shape;1646;p38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51" name="Google Shape;1651;p38"/>
          <p:cNvGrpSpPr/>
          <p:nvPr/>
        </p:nvGrpSpPr>
        <p:grpSpPr>
          <a:xfrm>
            <a:off x="6109289" y="1664978"/>
            <a:ext cx="405773" cy="405513"/>
            <a:chOff x="8841135" y="2681940"/>
            <a:chExt cx="720990" cy="720527"/>
          </a:xfrm>
        </p:grpSpPr>
        <p:sp>
          <p:nvSpPr>
            <p:cNvPr id="1652" name="Google Shape;1652;p38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58" name="Google Shape;1658;p38"/>
          <p:cNvGrpSpPr/>
          <p:nvPr/>
        </p:nvGrpSpPr>
        <p:grpSpPr>
          <a:xfrm>
            <a:off x="3775706" y="1664639"/>
            <a:ext cx="404601" cy="404600"/>
            <a:chOff x="4103687" y="1439862"/>
            <a:chExt cx="3986212" cy="3986211"/>
          </a:xfrm>
        </p:grpSpPr>
        <p:sp>
          <p:nvSpPr>
            <p:cNvPr id="1659" name="Google Shape;1659;p38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1" name="Google Shape;1661;p38"/>
          <p:cNvGrpSpPr/>
          <p:nvPr/>
        </p:nvGrpSpPr>
        <p:grpSpPr>
          <a:xfrm>
            <a:off x="6692989" y="1665192"/>
            <a:ext cx="405328" cy="405085"/>
            <a:chOff x="9878272" y="2682320"/>
            <a:chExt cx="720199" cy="719767"/>
          </a:xfrm>
        </p:grpSpPr>
        <p:sp>
          <p:nvSpPr>
            <p:cNvPr id="1662" name="Google Shape;1662;p38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5" name="Google Shape;1665;p38"/>
          <p:cNvGrpSpPr/>
          <p:nvPr/>
        </p:nvGrpSpPr>
        <p:grpSpPr>
          <a:xfrm>
            <a:off x="7276244" y="1665117"/>
            <a:ext cx="405235" cy="405235"/>
            <a:chOff x="10914618" y="2682187"/>
            <a:chExt cx="720033" cy="720033"/>
          </a:xfrm>
        </p:grpSpPr>
        <p:sp>
          <p:nvSpPr>
            <p:cNvPr id="1666" name="Google Shape;1666;p38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2" name="Google Shape;1672;p38"/>
          <p:cNvGrpSpPr/>
          <p:nvPr/>
        </p:nvGrpSpPr>
        <p:grpSpPr>
          <a:xfrm>
            <a:off x="2024221" y="1022064"/>
            <a:ext cx="328697" cy="405340"/>
            <a:chOff x="1582665" y="1011072"/>
            <a:chExt cx="584040" cy="720220"/>
          </a:xfrm>
        </p:grpSpPr>
        <p:sp>
          <p:nvSpPr>
            <p:cNvPr id="1673" name="Google Shape;1673;p38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8" name="Google Shape;1678;p38"/>
          <p:cNvGrpSpPr/>
          <p:nvPr/>
        </p:nvGrpSpPr>
        <p:grpSpPr>
          <a:xfrm>
            <a:off x="2571005" y="1022082"/>
            <a:ext cx="345027" cy="405321"/>
            <a:chOff x="2554206" y="1011105"/>
            <a:chExt cx="613055" cy="720187"/>
          </a:xfrm>
        </p:grpSpPr>
        <p:sp>
          <p:nvSpPr>
            <p:cNvPr id="1679" name="Google Shape;1679;p38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8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8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2" name="Google Shape;1682;p38"/>
          <p:cNvGrpSpPr/>
          <p:nvPr/>
        </p:nvGrpSpPr>
        <p:grpSpPr>
          <a:xfrm>
            <a:off x="6706244" y="980569"/>
            <a:ext cx="418877" cy="446835"/>
            <a:chOff x="9901824" y="937343"/>
            <a:chExt cx="744273" cy="793950"/>
          </a:xfrm>
        </p:grpSpPr>
        <p:grpSp>
          <p:nvGrpSpPr>
            <p:cNvPr id="1683" name="Google Shape;1683;p3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684" name="Google Shape;1684;p3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5" name="Google Shape;1685;p3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6" name="Google Shape;1686;p3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7" name="Google Shape;1687;p3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8" name="Google Shape;1688;p3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9" name="Google Shape;1689;p3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1690;p3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1" name="Google Shape;1691;p3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2" name="Google Shape;1692;p3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3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94" name="Google Shape;1694;p38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0" name="Google Shape;1700;p38"/>
          <p:cNvGrpSpPr/>
          <p:nvPr/>
        </p:nvGrpSpPr>
        <p:grpSpPr>
          <a:xfrm>
            <a:off x="3134117" y="1022234"/>
            <a:ext cx="336287" cy="405170"/>
            <a:chOff x="3554761" y="1011374"/>
            <a:chExt cx="597525" cy="719918"/>
          </a:xfrm>
        </p:grpSpPr>
        <p:sp>
          <p:nvSpPr>
            <p:cNvPr id="1701" name="Google Shape;1701;p38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8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8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5" name="Google Shape;1705;p38"/>
          <p:cNvGrpSpPr/>
          <p:nvPr/>
        </p:nvGrpSpPr>
        <p:grpSpPr>
          <a:xfrm>
            <a:off x="3688490" y="1022041"/>
            <a:ext cx="337093" cy="405363"/>
            <a:chOff x="4539787" y="1011032"/>
            <a:chExt cx="598958" cy="720261"/>
          </a:xfrm>
        </p:grpSpPr>
        <p:sp>
          <p:nvSpPr>
            <p:cNvPr id="1706" name="Google Shape;1706;p38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1" name="Google Shape;1711;p38"/>
          <p:cNvGrpSpPr/>
          <p:nvPr/>
        </p:nvGrpSpPr>
        <p:grpSpPr>
          <a:xfrm>
            <a:off x="4243668" y="1022139"/>
            <a:ext cx="333604" cy="405264"/>
            <a:chOff x="5526246" y="1011207"/>
            <a:chExt cx="592758" cy="720086"/>
          </a:xfrm>
        </p:grpSpPr>
        <p:sp>
          <p:nvSpPr>
            <p:cNvPr id="1712" name="Google Shape;1712;p38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8" name="Google Shape;1718;p38"/>
          <p:cNvGrpSpPr/>
          <p:nvPr/>
        </p:nvGrpSpPr>
        <p:grpSpPr>
          <a:xfrm>
            <a:off x="1474917" y="1022133"/>
            <a:ext cx="331219" cy="405270"/>
            <a:chOff x="606645" y="1011196"/>
            <a:chExt cx="588520" cy="720096"/>
          </a:xfrm>
        </p:grpSpPr>
        <p:sp>
          <p:nvSpPr>
            <p:cNvPr id="1719" name="Google Shape;1719;p38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3" name="Google Shape;1723;p38"/>
          <p:cNvGrpSpPr/>
          <p:nvPr/>
        </p:nvGrpSpPr>
        <p:grpSpPr>
          <a:xfrm>
            <a:off x="7343206" y="1022113"/>
            <a:ext cx="271312" cy="405291"/>
            <a:chOff x="11033597" y="1011159"/>
            <a:chExt cx="482075" cy="720133"/>
          </a:xfrm>
        </p:grpSpPr>
        <p:sp>
          <p:nvSpPr>
            <p:cNvPr id="1724" name="Google Shape;1724;p38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8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8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8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8" name="Google Shape;1728;p38"/>
          <p:cNvGrpSpPr/>
          <p:nvPr/>
        </p:nvGrpSpPr>
        <p:grpSpPr>
          <a:xfrm>
            <a:off x="6069282" y="980569"/>
            <a:ext cx="418877" cy="446835"/>
            <a:chOff x="8770051" y="937343"/>
            <a:chExt cx="744273" cy="793950"/>
          </a:xfrm>
        </p:grpSpPr>
        <p:sp>
          <p:nvSpPr>
            <p:cNvPr id="1729" name="Google Shape;1729;p38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8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8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8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8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34" name="Google Shape;1734;p38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735" name="Google Shape;1735;p3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6" name="Google Shape;1736;p3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7" name="Google Shape;1737;p3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8" name="Google Shape;1738;p3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9" name="Google Shape;1739;p3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0" name="Google Shape;1740;p3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1" name="Google Shape;1741;p3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2" name="Google Shape;1742;p3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3" name="Google Shape;1743;p3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4" name="Google Shape;1744;p3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45" name="Google Shape;1745;p38"/>
          <p:cNvGrpSpPr/>
          <p:nvPr/>
        </p:nvGrpSpPr>
        <p:grpSpPr>
          <a:xfrm>
            <a:off x="4795358" y="980569"/>
            <a:ext cx="418877" cy="446835"/>
            <a:chOff x="6506504" y="937343"/>
            <a:chExt cx="744273" cy="793950"/>
          </a:xfrm>
        </p:grpSpPr>
        <p:sp>
          <p:nvSpPr>
            <p:cNvPr id="1746" name="Google Shape;1746;p38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8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8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49" name="Google Shape;1749;p38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750" name="Google Shape;1750;p3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1" name="Google Shape;1751;p3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2" name="Google Shape;1752;p3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3" name="Google Shape;1753;p3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4" name="Google Shape;1754;p3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5" name="Google Shape;1755;p3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6" name="Google Shape;1756;p3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7" name="Google Shape;1757;p3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8" name="Google Shape;1758;p3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9" name="Google Shape;1759;p3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60" name="Google Shape;1760;p38"/>
          <p:cNvGrpSpPr/>
          <p:nvPr/>
        </p:nvGrpSpPr>
        <p:grpSpPr>
          <a:xfrm>
            <a:off x="5432320" y="980569"/>
            <a:ext cx="418877" cy="446835"/>
            <a:chOff x="7638277" y="937343"/>
            <a:chExt cx="744273" cy="793950"/>
          </a:xfrm>
        </p:grpSpPr>
        <p:sp>
          <p:nvSpPr>
            <p:cNvPr id="1761" name="Google Shape;1761;p3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3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3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65" name="Google Shape;1765;p3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766" name="Google Shape;1766;p3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7" name="Google Shape;1767;p3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8" name="Google Shape;1768;p3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9" name="Google Shape;1769;p3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0" name="Google Shape;1770;p3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1" name="Google Shape;1771;p3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2" name="Google Shape;1772;p3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3" name="Google Shape;1773;p3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4" name="Google Shape;1774;p3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5" name="Google Shape;1775;p3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76" name="Google Shape;1776;p38"/>
          <p:cNvGrpSpPr/>
          <p:nvPr/>
        </p:nvGrpSpPr>
        <p:grpSpPr>
          <a:xfrm>
            <a:off x="3195776" y="2971329"/>
            <a:ext cx="405306" cy="364378"/>
            <a:chOff x="3778727" y="4460423"/>
            <a:chExt cx="720160" cy="647438"/>
          </a:xfrm>
        </p:grpSpPr>
        <p:sp>
          <p:nvSpPr>
            <p:cNvPr id="1777" name="Google Shape;1777;p38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38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38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8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8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8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38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4" name="Google Shape;1784;p38"/>
          <p:cNvGrpSpPr/>
          <p:nvPr/>
        </p:nvGrpSpPr>
        <p:grpSpPr>
          <a:xfrm>
            <a:off x="1447255" y="2957759"/>
            <a:ext cx="405216" cy="391517"/>
            <a:chOff x="557494" y="4436312"/>
            <a:chExt cx="720000" cy="695660"/>
          </a:xfrm>
        </p:grpSpPr>
        <p:sp>
          <p:nvSpPr>
            <p:cNvPr id="1785" name="Google Shape;1785;p38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38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7" name="Google Shape;1787;p38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8" name="Google Shape;1788;p38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9" name="Google Shape;1789;p38"/>
          <p:cNvGrpSpPr/>
          <p:nvPr/>
        </p:nvGrpSpPr>
        <p:grpSpPr>
          <a:xfrm>
            <a:off x="4361485" y="2950859"/>
            <a:ext cx="405355" cy="405318"/>
            <a:chOff x="5926265" y="4424051"/>
            <a:chExt cx="720246" cy="720181"/>
          </a:xfrm>
        </p:grpSpPr>
        <p:sp>
          <p:nvSpPr>
            <p:cNvPr id="1790" name="Google Shape;1790;p38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1" name="Google Shape;1791;p38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2" name="Google Shape;1792;p38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3" name="Google Shape;1793;p38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94" name="Google Shape;1794;p38"/>
          <p:cNvGrpSpPr/>
          <p:nvPr/>
        </p:nvGrpSpPr>
        <p:grpSpPr>
          <a:xfrm>
            <a:off x="2030046" y="2968638"/>
            <a:ext cx="405216" cy="369761"/>
            <a:chOff x="1631150" y="4455641"/>
            <a:chExt cx="720000" cy="657002"/>
          </a:xfrm>
        </p:grpSpPr>
        <p:sp>
          <p:nvSpPr>
            <p:cNvPr id="1795" name="Google Shape;1795;p38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6" name="Google Shape;1796;p38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7" name="Google Shape;1797;p38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8" name="Google Shape;1798;p38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9" name="Google Shape;1799;p38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0" name="Google Shape;1800;p38"/>
          <p:cNvGrpSpPr/>
          <p:nvPr/>
        </p:nvGrpSpPr>
        <p:grpSpPr>
          <a:xfrm>
            <a:off x="2612877" y="2968106"/>
            <a:ext cx="405216" cy="370823"/>
            <a:chOff x="2704878" y="4454697"/>
            <a:chExt cx="720000" cy="658889"/>
          </a:xfrm>
        </p:grpSpPr>
        <p:sp>
          <p:nvSpPr>
            <p:cNvPr id="1801" name="Google Shape;1801;p38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2" name="Google Shape;1802;p38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3" name="Google Shape;1803;p38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4" name="Google Shape;1804;p38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5" name="Google Shape;1805;p38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6" name="Google Shape;1806;p38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7" name="Google Shape;1807;p38"/>
          <p:cNvGrpSpPr/>
          <p:nvPr/>
        </p:nvGrpSpPr>
        <p:grpSpPr>
          <a:xfrm>
            <a:off x="3778735" y="2969887"/>
            <a:ext cx="405097" cy="367261"/>
            <a:chOff x="4852681" y="4457861"/>
            <a:chExt cx="719788" cy="652561"/>
          </a:xfrm>
        </p:grpSpPr>
        <p:sp>
          <p:nvSpPr>
            <p:cNvPr id="1808" name="Google Shape;1808;p38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9" name="Google Shape;1809;p38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p38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11" name="Google Shape;1811;p38"/>
          <p:cNvGrpSpPr/>
          <p:nvPr/>
        </p:nvGrpSpPr>
        <p:grpSpPr>
          <a:xfrm>
            <a:off x="4944493" y="2961192"/>
            <a:ext cx="405342" cy="384653"/>
            <a:chOff x="7000306" y="4442411"/>
            <a:chExt cx="720224" cy="683463"/>
          </a:xfrm>
        </p:grpSpPr>
        <p:sp>
          <p:nvSpPr>
            <p:cNvPr id="1812" name="Google Shape;1812;p38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3" name="Google Shape;1813;p38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p38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p38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6" name="Google Shape;1816;p38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17" name="Google Shape;1817;p38"/>
          <p:cNvGrpSpPr/>
          <p:nvPr/>
        </p:nvGrpSpPr>
        <p:grpSpPr>
          <a:xfrm>
            <a:off x="5527487" y="2959189"/>
            <a:ext cx="405306" cy="388658"/>
            <a:chOff x="8074325" y="4438852"/>
            <a:chExt cx="720160" cy="690579"/>
          </a:xfrm>
        </p:grpSpPr>
        <p:sp>
          <p:nvSpPr>
            <p:cNvPr id="1818" name="Google Shape;1818;p38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9" name="Google Shape;1819;p38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0" name="Google Shape;1820;p38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1" name="Google Shape;1821;p38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2" name="Google Shape;1822;p38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3" name="Google Shape;1823;p38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24" name="Google Shape;1824;p38"/>
          <p:cNvGrpSpPr/>
          <p:nvPr/>
        </p:nvGrpSpPr>
        <p:grpSpPr>
          <a:xfrm>
            <a:off x="6693385" y="2971869"/>
            <a:ext cx="405170" cy="363288"/>
            <a:chOff x="9878975" y="4425243"/>
            <a:chExt cx="719918" cy="645502"/>
          </a:xfrm>
        </p:grpSpPr>
        <p:sp>
          <p:nvSpPr>
            <p:cNvPr id="1825" name="Google Shape;1825;p38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p38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p38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28" name="Google Shape;1828;p38"/>
          <p:cNvGrpSpPr/>
          <p:nvPr/>
        </p:nvGrpSpPr>
        <p:grpSpPr>
          <a:xfrm>
            <a:off x="7276203" y="2961686"/>
            <a:ext cx="405312" cy="383654"/>
            <a:chOff x="10914544" y="4407150"/>
            <a:chExt cx="720170" cy="681687"/>
          </a:xfrm>
        </p:grpSpPr>
        <p:sp>
          <p:nvSpPr>
            <p:cNvPr id="1829" name="Google Shape;1829;p38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0" name="Google Shape;1830;p38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1" name="Google Shape;1831;p38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2" name="Google Shape;1832;p38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33" name="Google Shape;1833;p38"/>
          <p:cNvGrpSpPr/>
          <p:nvPr/>
        </p:nvGrpSpPr>
        <p:grpSpPr>
          <a:xfrm>
            <a:off x="6110407" y="2969064"/>
            <a:ext cx="405330" cy="368898"/>
            <a:chOff x="8843122" y="4420259"/>
            <a:chExt cx="720202" cy="655469"/>
          </a:xfrm>
        </p:grpSpPr>
        <p:sp>
          <p:nvSpPr>
            <p:cNvPr id="1834" name="Google Shape;1834;p38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5" name="Google Shape;1835;p38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p38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7" name="Google Shape;1837;p38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8" name="Google Shape;1838;p38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38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0" name="Google Shape;1840;p38"/>
          <p:cNvGrpSpPr/>
          <p:nvPr/>
        </p:nvGrpSpPr>
        <p:grpSpPr>
          <a:xfrm>
            <a:off x="3203379" y="2331306"/>
            <a:ext cx="405336" cy="358699"/>
            <a:chOff x="1510757" y="3225422"/>
            <a:chExt cx="720214" cy="637347"/>
          </a:xfrm>
        </p:grpSpPr>
        <p:sp>
          <p:nvSpPr>
            <p:cNvPr id="1841" name="Google Shape;1841;p38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38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38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38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5" name="Google Shape;1845;p38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6" name="Google Shape;1846;p38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p38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8" name="Google Shape;1848;p38"/>
          <p:cNvGrpSpPr/>
          <p:nvPr/>
        </p:nvGrpSpPr>
        <p:grpSpPr>
          <a:xfrm>
            <a:off x="3831995" y="2347235"/>
            <a:ext cx="405295" cy="326840"/>
            <a:chOff x="2595501" y="3253725"/>
            <a:chExt cx="720141" cy="580739"/>
          </a:xfrm>
        </p:grpSpPr>
        <p:sp>
          <p:nvSpPr>
            <p:cNvPr id="1849" name="Google Shape;1849;p38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8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38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38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3" name="Google Shape;1853;p38"/>
          <p:cNvGrpSpPr/>
          <p:nvPr/>
        </p:nvGrpSpPr>
        <p:grpSpPr>
          <a:xfrm>
            <a:off x="5089126" y="2308110"/>
            <a:ext cx="403578" cy="405089"/>
            <a:chOff x="4764809" y="3184208"/>
            <a:chExt cx="717090" cy="719775"/>
          </a:xfrm>
        </p:grpSpPr>
        <p:sp>
          <p:nvSpPr>
            <p:cNvPr id="1854" name="Google Shape;1854;p38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5" name="Google Shape;1855;p38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6" name="Google Shape;1856;p38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7" name="Google Shape;1857;p38"/>
          <p:cNvGrpSpPr/>
          <p:nvPr/>
        </p:nvGrpSpPr>
        <p:grpSpPr>
          <a:xfrm>
            <a:off x="4460571" y="2334445"/>
            <a:ext cx="405276" cy="352420"/>
            <a:chOff x="3680173" y="3231000"/>
            <a:chExt cx="720106" cy="626190"/>
          </a:xfrm>
        </p:grpSpPr>
        <p:sp>
          <p:nvSpPr>
            <p:cNvPr id="1858" name="Google Shape;1858;p38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9" name="Google Shape;1859;p38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0" name="Google Shape;1860;p38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1" name="Google Shape;1861;p38"/>
          <p:cNvGrpSpPr/>
          <p:nvPr/>
        </p:nvGrpSpPr>
        <p:grpSpPr>
          <a:xfrm>
            <a:off x="6344522" y="2308074"/>
            <a:ext cx="403037" cy="405161"/>
            <a:chOff x="6931035" y="3184144"/>
            <a:chExt cx="716128" cy="719903"/>
          </a:xfrm>
        </p:grpSpPr>
        <p:sp>
          <p:nvSpPr>
            <p:cNvPr id="1862" name="Google Shape;1862;p38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3" name="Google Shape;1863;p38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4" name="Google Shape;1864;p38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5" name="Google Shape;1865;p38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6" name="Google Shape;1866;p38"/>
          <p:cNvGrpSpPr/>
          <p:nvPr/>
        </p:nvGrpSpPr>
        <p:grpSpPr>
          <a:xfrm>
            <a:off x="5715984" y="2308031"/>
            <a:ext cx="405259" cy="405247"/>
            <a:chOff x="5846429" y="3184067"/>
            <a:chExt cx="720076" cy="720055"/>
          </a:xfrm>
        </p:grpSpPr>
        <p:sp>
          <p:nvSpPr>
            <p:cNvPr id="1867" name="Google Shape;1867;p38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8" name="Google Shape;1868;p38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9" name="Google Shape;1869;p38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0" name="Google Shape;1870;p38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1" name="Google Shape;1871;p38"/>
          <p:cNvGrpSpPr/>
          <p:nvPr/>
        </p:nvGrpSpPr>
        <p:grpSpPr>
          <a:xfrm>
            <a:off x="2703975" y="2307981"/>
            <a:ext cx="276125" cy="405348"/>
            <a:chOff x="655600" y="3183978"/>
            <a:chExt cx="490627" cy="720234"/>
          </a:xfrm>
        </p:grpSpPr>
        <p:sp>
          <p:nvSpPr>
            <p:cNvPr id="1872" name="Google Shape;1872;p38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3" name="Google Shape;1873;p38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4" name="Google Shape;1874;p38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5" name="Google Shape;1875;p38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6" name="Google Shape;1876;p38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7" name="Google Shape;1877;p38"/>
          <p:cNvGrpSpPr/>
          <p:nvPr/>
        </p:nvGrpSpPr>
        <p:grpSpPr>
          <a:xfrm>
            <a:off x="6970838" y="2308087"/>
            <a:ext cx="172554" cy="405136"/>
            <a:chOff x="8011692" y="3184166"/>
            <a:chExt cx="306600" cy="719859"/>
          </a:xfrm>
        </p:grpSpPr>
        <p:sp>
          <p:nvSpPr>
            <p:cNvPr id="1878" name="Google Shape;1878;p38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9" name="Google Shape;1879;p38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0" name="Google Shape;1880;p38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1" name="Google Shape;1881;p38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2" name="Google Shape;1882;p38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3" name="Google Shape;1883;p38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4" name="Google Shape;1884;p38"/>
          <p:cNvGrpSpPr/>
          <p:nvPr/>
        </p:nvGrpSpPr>
        <p:grpSpPr>
          <a:xfrm>
            <a:off x="7365303" y="2307589"/>
            <a:ext cx="223705" cy="404863"/>
            <a:chOff x="4556125" y="630237"/>
            <a:chExt cx="3081338" cy="5568950"/>
          </a:xfrm>
        </p:grpSpPr>
        <p:sp>
          <p:nvSpPr>
            <p:cNvPr id="1885" name="Google Shape;1885;p38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6" name="Google Shape;1886;p38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7" name="Google Shape;1887;p38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8" name="Google Shape;1888;p38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9" name="Google Shape;1889;p38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0" name="Google Shape;1890;p38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1" name="Google Shape;1891;p38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2" name="Google Shape;1892;p38"/>
          <p:cNvGrpSpPr/>
          <p:nvPr/>
        </p:nvGrpSpPr>
        <p:grpSpPr>
          <a:xfrm>
            <a:off x="2075672" y="2308043"/>
            <a:ext cx="405296" cy="405231"/>
            <a:chOff x="1674084" y="3214987"/>
            <a:chExt cx="720142" cy="720027"/>
          </a:xfrm>
        </p:grpSpPr>
        <p:sp>
          <p:nvSpPr>
            <p:cNvPr id="1893" name="Google Shape;1893;p38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4" name="Google Shape;1894;p38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5" name="Google Shape;1895;p38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6" name="Google Shape;1896;p38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7" name="Google Shape;1897;p38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8" name="Google Shape;1898;p38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9" name="Google Shape;1899;p38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0" name="Google Shape;1900;p38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1" name="Google Shape;1901;p38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2" name="Google Shape;1902;p38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3" name="Google Shape;1903;p38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4" name="Google Shape;1904;p38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5" name="Google Shape;1905;p38"/>
          <p:cNvGrpSpPr/>
          <p:nvPr/>
        </p:nvGrpSpPr>
        <p:grpSpPr>
          <a:xfrm>
            <a:off x="1447265" y="2308009"/>
            <a:ext cx="405124" cy="405300"/>
            <a:chOff x="557511" y="3214925"/>
            <a:chExt cx="719836" cy="720150"/>
          </a:xfrm>
        </p:grpSpPr>
        <p:sp>
          <p:nvSpPr>
            <p:cNvPr id="1906" name="Google Shape;1906;p38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7" name="Google Shape;1907;p38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8" name="Google Shape;1908;p38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9" name="Google Shape;1909;p38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0" name="Google Shape;1910;p38"/>
          <p:cNvGrpSpPr/>
          <p:nvPr/>
        </p:nvGrpSpPr>
        <p:grpSpPr>
          <a:xfrm>
            <a:off x="1396197" y="3613478"/>
            <a:ext cx="405321" cy="364027"/>
            <a:chOff x="1147762" y="1131887"/>
            <a:chExt cx="5137150" cy="4619626"/>
          </a:xfrm>
        </p:grpSpPr>
        <p:sp>
          <p:nvSpPr>
            <p:cNvPr id="1911" name="Google Shape;1911;p38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2" name="Google Shape;1912;p38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3" name="Google Shape;1913;p38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4" name="Google Shape;1914;p38"/>
          <p:cNvGrpSpPr/>
          <p:nvPr/>
        </p:nvGrpSpPr>
        <p:grpSpPr>
          <a:xfrm>
            <a:off x="2121045" y="3607742"/>
            <a:ext cx="405365" cy="375752"/>
            <a:chOff x="1570037" y="1341437"/>
            <a:chExt cx="4943475" cy="4576762"/>
          </a:xfrm>
        </p:grpSpPr>
        <p:sp>
          <p:nvSpPr>
            <p:cNvPr id="1915" name="Google Shape;1915;p38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6" name="Google Shape;1916;p38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7" name="Google Shape;1917;p38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8" name="Google Shape;1918;p38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9" name="Google Shape;1919;p38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0" name="Google Shape;1920;p38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1" name="Google Shape;1921;p38"/>
          <p:cNvGrpSpPr/>
          <p:nvPr/>
        </p:nvGrpSpPr>
        <p:grpSpPr>
          <a:xfrm>
            <a:off x="4380858" y="3593711"/>
            <a:ext cx="401263" cy="405254"/>
            <a:chOff x="5770007" y="5489899"/>
            <a:chExt cx="712976" cy="720067"/>
          </a:xfrm>
        </p:grpSpPr>
        <p:sp>
          <p:nvSpPr>
            <p:cNvPr id="1922" name="Google Shape;1922;p38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3" name="Google Shape;1923;p38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4" name="Google Shape;1924;p38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5" name="Google Shape;1925;p38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6" name="Google Shape;1926;p38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38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p38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9" name="Google Shape;1929;p38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0" name="Google Shape;1930;p38"/>
          <p:cNvGrpSpPr/>
          <p:nvPr/>
        </p:nvGrpSpPr>
        <p:grpSpPr>
          <a:xfrm>
            <a:off x="5101670" y="3614140"/>
            <a:ext cx="405189" cy="364432"/>
            <a:chOff x="7050768" y="5526199"/>
            <a:chExt cx="719953" cy="647534"/>
          </a:xfrm>
        </p:grpSpPr>
        <p:sp>
          <p:nvSpPr>
            <p:cNvPr id="1931" name="Google Shape;1931;p38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p38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3" name="Google Shape;1933;p38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4" name="Google Shape;1934;p38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p38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38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38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38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38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38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38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38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3" name="Google Shape;1943;p38"/>
          <p:cNvGrpSpPr/>
          <p:nvPr/>
        </p:nvGrpSpPr>
        <p:grpSpPr>
          <a:xfrm>
            <a:off x="6551417" y="3614205"/>
            <a:ext cx="405217" cy="364275"/>
            <a:chOff x="9626723" y="5526313"/>
            <a:chExt cx="720002" cy="647256"/>
          </a:xfrm>
        </p:grpSpPr>
        <p:sp>
          <p:nvSpPr>
            <p:cNvPr id="1944" name="Google Shape;1944;p3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3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3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3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3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3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38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38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p38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38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38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p38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6" name="Google Shape;1956;p38"/>
          <p:cNvGrpSpPr/>
          <p:nvPr/>
        </p:nvGrpSpPr>
        <p:grpSpPr>
          <a:xfrm>
            <a:off x="7276275" y="3593690"/>
            <a:ext cx="405127" cy="405273"/>
            <a:chOff x="10914672" y="5489861"/>
            <a:chExt cx="719842" cy="720102"/>
          </a:xfrm>
        </p:grpSpPr>
        <p:sp>
          <p:nvSpPr>
            <p:cNvPr id="1957" name="Google Shape;1957;p38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8" name="Google Shape;1958;p38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9" name="Google Shape;1959;p38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0" name="Google Shape;1960;p38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1" name="Google Shape;1961;p38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2" name="Google Shape;1962;p38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3" name="Google Shape;1963;p38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4" name="Google Shape;1964;p38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5" name="Google Shape;1965;p38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6" name="Google Shape;1966;p38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7" name="Google Shape;1967;p38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8" name="Google Shape;1968;p38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69" name="Google Shape;1969;p38"/>
          <p:cNvGrpSpPr/>
          <p:nvPr/>
        </p:nvGrpSpPr>
        <p:grpSpPr>
          <a:xfrm>
            <a:off x="5826506" y="3603022"/>
            <a:ext cx="405344" cy="386637"/>
            <a:chOff x="8338678" y="5506443"/>
            <a:chExt cx="720227" cy="686988"/>
          </a:xfrm>
        </p:grpSpPr>
        <p:sp>
          <p:nvSpPr>
            <p:cNvPr id="1970" name="Google Shape;1970;p38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1" name="Google Shape;1971;p38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2" name="Google Shape;1972;p38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3" name="Google Shape;1973;p38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4" name="Google Shape;1974;p38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5" name="Google Shape;1975;p38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76" name="Google Shape;1976;p38"/>
          <p:cNvGrpSpPr/>
          <p:nvPr/>
        </p:nvGrpSpPr>
        <p:grpSpPr>
          <a:xfrm>
            <a:off x="2845808" y="3652655"/>
            <a:ext cx="1215452" cy="287341"/>
            <a:chOff x="3042485" y="5594633"/>
            <a:chExt cx="2159652" cy="510557"/>
          </a:xfrm>
        </p:grpSpPr>
        <p:sp>
          <p:nvSpPr>
            <p:cNvPr id="1977" name="Google Shape;1977;p38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8" name="Google Shape;1978;p38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9" name="Google Shape;1979;p38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0" name="Google Shape;1980;p38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1" name="Google Shape;1981;p38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2" name="Google Shape;1982;p38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3" name="Google Shape;1983;p38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4" name="Google Shape;1984;p38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5" name="Google Shape;1985;p38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6" name="Google Shape;1986;p38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7" name="Google Shape;1987;p38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8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8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38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8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2" name="Google Shape;1992;p38"/>
          <p:cNvGrpSpPr/>
          <p:nvPr/>
        </p:nvGrpSpPr>
        <p:grpSpPr>
          <a:xfrm>
            <a:off x="2120915" y="4237180"/>
            <a:ext cx="405206" cy="402671"/>
            <a:chOff x="1442627" y="5710929"/>
            <a:chExt cx="594318" cy="590600"/>
          </a:xfrm>
        </p:grpSpPr>
        <p:sp>
          <p:nvSpPr>
            <p:cNvPr id="1993" name="Google Shape;1993;p38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8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8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8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7" name="Google Shape;1997;p38"/>
          <p:cNvGrpSpPr/>
          <p:nvPr/>
        </p:nvGrpSpPr>
        <p:grpSpPr>
          <a:xfrm>
            <a:off x="6583386" y="4235888"/>
            <a:ext cx="339130" cy="405254"/>
            <a:chOff x="8095060" y="5664590"/>
            <a:chExt cx="497404" cy="594389"/>
          </a:xfrm>
        </p:grpSpPr>
        <p:grpSp>
          <p:nvGrpSpPr>
            <p:cNvPr id="1998" name="Google Shape;1998;p38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999" name="Google Shape;1999;p38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0" name="Google Shape;2000;p38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1" name="Google Shape;2001;p38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02" name="Google Shape;2002;p38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2003" name="Google Shape;2003;p38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4" name="Google Shape;2004;p38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5" name="Google Shape;2005;p38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06" name="Google Shape;2006;p38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2007" name="Google Shape;2007;p38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8" name="Google Shape;2008;p38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9" name="Google Shape;2009;p38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10" name="Google Shape;2010;p38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2011" name="Google Shape;2011;p38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2" name="Google Shape;2012;p38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3" name="Google Shape;2013;p38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14" name="Google Shape;2014;p38"/>
          <p:cNvGrpSpPr/>
          <p:nvPr/>
        </p:nvGrpSpPr>
        <p:grpSpPr>
          <a:xfrm>
            <a:off x="3022364" y="4235915"/>
            <a:ext cx="506497" cy="405202"/>
            <a:chOff x="4607809" y="5664627"/>
            <a:chExt cx="742883" cy="594312"/>
          </a:xfrm>
        </p:grpSpPr>
        <p:sp>
          <p:nvSpPr>
            <p:cNvPr id="2015" name="Google Shape;2015;p38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6" name="Google Shape;2016;p38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38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38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38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0" name="Google Shape;2020;p38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38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38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23" name="Google Shape;2023;p38"/>
          <p:cNvGrpSpPr/>
          <p:nvPr/>
        </p:nvGrpSpPr>
        <p:grpSpPr>
          <a:xfrm>
            <a:off x="4025162" y="4235966"/>
            <a:ext cx="981669" cy="405098"/>
            <a:chOff x="2571250" y="5664711"/>
            <a:chExt cx="1439820" cy="594160"/>
          </a:xfrm>
        </p:grpSpPr>
        <p:sp>
          <p:nvSpPr>
            <p:cNvPr id="2024" name="Google Shape;2024;p38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38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38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38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8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8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8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8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2" name="Google Shape;2032;p38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3" name="Google Shape;2033;p38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38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38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38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38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38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38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8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8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8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2043;p38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4" name="Google Shape;2044;p38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38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8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8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8" name="Google Shape;2048;p38"/>
          <p:cNvGrpSpPr/>
          <p:nvPr/>
        </p:nvGrpSpPr>
        <p:grpSpPr>
          <a:xfrm>
            <a:off x="5503077" y="4235777"/>
            <a:ext cx="584048" cy="405477"/>
            <a:chOff x="6332670" y="5663946"/>
            <a:chExt cx="856627" cy="594715"/>
          </a:xfrm>
        </p:grpSpPr>
        <p:grpSp>
          <p:nvGrpSpPr>
            <p:cNvPr id="2049" name="Google Shape;2049;p38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2050" name="Google Shape;2050;p3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52" name="Google Shape;2052;p38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2053" name="Google Shape;2053;p3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4" name="Google Shape;2054;p3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55" name="Google Shape;2055;p38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2056" name="Google Shape;2056;p3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058" name="Google Shape;2058;p38"/>
          <p:cNvSpPr txBox="1">
            <a:spLocks noGrp="1"/>
          </p:cNvSpPr>
          <p:nvPr>
            <p:ph type="title" idx="4294967295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DIAGRAMS AND INFOGRAPHICS</a:t>
            </a:r>
            <a:endParaRPr sz="2000"/>
          </a:p>
        </p:txBody>
      </p:sp>
      <p:sp>
        <p:nvSpPr>
          <p:cNvPr id="2059" name="Google Shape;2059;p38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39"/>
          <p:cNvSpPr txBox="1"/>
          <p:nvPr/>
        </p:nvSpPr>
        <p:spPr>
          <a:xfrm>
            <a:off x="908200" y="2298050"/>
            <a:ext cx="7327500" cy="19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1"/>
                </a:highlight>
                <a:latin typeface="Catamaran Thin"/>
                <a:ea typeface="Catamaran Thin"/>
                <a:cs typeface="Catamaran Thin"/>
                <a:sym typeface="Catamaran Thin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1"/>
              </a:highlight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  <p:sp>
        <p:nvSpPr>
          <p:cNvPr id="2065" name="Google Shape;2065;p39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2066" name="Google Shape;2066;p39"/>
          <p:cNvSpPr txBox="1">
            <a:spLocks noGrp="1"/>
          </p:cNvSpPr>
          <p:nvPr>
            <p:ph type="body" idx="4294967295"/>
          </p:nvPr>
        </p:nvSpPr>
        <p:spPr>
          <a:xfrm>
            <a:off x="908328" y="9326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1" name="Google Shape;2071;p4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2" name="Google Shape;2072;p4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73" name="Google Shape;2073;p4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2074" name="Google Shape;2074;p4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2075" name="Google Shape;2075;p4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076" name="Google Shape;2076;p4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077" name="Google Shape;2077;p4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2078" name="Google Shape;2078;p4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079" name="Google Shape;2079;p4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080" name="Google Shape;2080;p4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2081" name="Google Shape;2081;p4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082" name="Google Shape;2082;p4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083" name="Google Shape;2083;p4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2084" name="Google Shape;2084;p4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085" name="Google Shape;2085;p4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64E4D-B74F-428B-81F1-DAA509D8D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4D1B4A-FEF4-4BEE-A53D-BC5B85D25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1850" y="1034608"/>
            <a:ext cx="6660300" cy="3563150"/>
          </a:xfrm>
        </p:spPr>
        <p:txBody>
          <a:bodyPr/>
          <a:lstStyle/>
          <a:p>
            <a:pPr lvl="1"/>
            <a:r>
              <a:rPr lang="en-US" sz="1800" dirty="0" err="1"/>
              <a:t>Cần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biến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đo</a:t>
            </a:r>
            <a:r>
              <a:rPr lang="en-US" sz="1800" dirty="0"/>
              <a:t> </a:t>
            </a:r>
            <a:r>
              <a:rPr lang="en-US" sz="1800" dirty="0" err="1"/>
              <a:t>độ</a:t>
            </a:r>
            <a:r>
              <a:rPr lang="en-US" sz="1800" dirty="0"/>
              <a:t> pH </a:t>
            </a: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đất</a:t>
            </a:r>
            <a:r>
              <a:rPr lang="en-US" sz="1800" dirty="0"/>
              <a:t> </a:t>
            </a:r>
            <a:r>
              <a:rPr lang="en-US" sz="1800" dirty="0" err="1"/>
              <a:t>trồng</a:t>
            </a:r>
            <a:r>
              <a:rPr lang="en-US" sz="1800" dirty="0"/>
              <a:t>.</a:t>
            </a:r>
          </a:p>
          <a:p>
            <a:pPr lvl="1"/>
            <a:r>
              <a:rPr lang="en-US" sz="1800" dirty="0" err="1"/>
              <a:t>Cần</a:t>
            </a:r>
            <a:r>
              <a:rPr lang="en-US" sz="1800" dirty="0"/>
              <a:t> </a:t>
            </a:r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bộ</a:t>
            </a:r>
            <a:r>
              <a:rPr lang="en-US" sz="1800" dirty="0"/>
              <a:t> </a:t>
            </a:r>
            <a:r>
              <a:rPr lang="en-US" sz="1800" dirty="0" err="1"/>
              <a:t>xử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điều</a:t>
            </a:r>
            <a:r>
              <a:rPr lang="en-US" sz="1800" dirty="0"/>
              <a:t> </a:t>
            </a:r>
            <a:r>
              <a:rPr lang="en-US" sz="1800" dirty="0" err="1"/>
              <a:t>khiển</a:t>
            </a:r>
            <a:r>
              <a:rPr lang="en-US" sz="1800" dirty="0"/>
              <a:t> </a:t>
            </a:r>
            <a:r>
              <a:rPr lang="en-US" sz="1800" dirty="0" err="1"/>
              <a:t>thiết</a:t>
            </a:r>
            <a:r>
              <a:rPr lang="en-US" sz="1800" dirty="0"/>
              <a:t> </a:t>
            </a:r>
            <a:r>
              <a:rPr lang="en-US" sz="1800" dirty="0" err="1"/>
              <a:t>bị</a:t>
            </a:r>
            <a:r>
              <a:rPr lang="en-US" sz="1800" dirty="0"/>
              <a:t>.</a:t>
            </a:r>
          </a:p>
          <a:p>
            <a:pPr lvl="1"/>
            <a:r>
              <a:rPr lang="en-US" sz="1800" dirty="0" err="1"/>
              <a:t>Ứng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</a:t>
            </a:r>
            <a:r>
              <a:rPr lang="en-US" sz="1800" dirty="0" err="1"/>
              <a:t>cần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nhiệt</a:t>
            </a:r>
            <a:r>
              <a:rPr lang="en-US" sz="1800" dirty="0"/>
              <a:t> </a:t>
            </a:r>
            <a:r>
              <a:rPr lang="en-US" sz="1800" dirty="0" err="1"/>
              <a:t>độ</a:t>
            </a:r>
            <a:r>
              <a:rPr lang="en-US" sz="1800" dirty="0"/>
              <a:t>, </a:t>
            </a:r>
            <a:r>
              <a:rPr lang="en-US" sz="1800" dirty="0" err="1"/>
              <a:t>độ</a:t>
            </a:r>
            <a:r>
              <a:rPr lang="en-US" sz="1800" dirty="0"/>
              <a:t> </a:t>
            </a:r>
            <a:r>
              <a:rPr lang="en-US" sz="1800" dirty="0" err="1"/>
              <a:t>ẩm</a:t>
            </a:r>
            <a:r>
              <a:rPr lang="en-US" sz="1800" dirty="0"/>
              <a:t> </a:t>
            </a:r>
            <a:r>
              <a:rPr lang="en-US" sz="1800" dirty="0" err="1"/>
              <a:t>đất</a:t>
            </a:r>
            <a:r>
              <a:rPr lang="en-US" sz="1800" dirty="0"/>
              <a:t>.</a:t>
            </a:r>
          </a:p>
          <a:p>
            <a:pPr lvl="1"/>
            <a:r>
              <a:rPr lang="en-US" sz="1800" dirty="0" err="1"/>
              <a:t>Thể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trạng</a:t>
            </a:r>
            <a:r>
              <a:rPr lang="en-US" sz="1800" dirty="0"/>
              <a:t> </a:t>
            </a:r>
            <a:r>
              <a:rPr lang="en-US" sz="1800" dirty="0" err="1"/>
              <a:t>thái</a:t>
            </a:r>
            <a:r>
              <a:rPr lang="en-US" sz="1800" dirty="0"/>
              <a:t> </a:t>
            </a:r>
            <a:r>
              <a:rPr lang="en-US" sz="1800" dirty="0" err="1"/>
              <a:t>tưới</a:t>
            </a:r>
            <a:r>
              <a:rPr lang="en-US" sz="1800" dirty="0"/>
              <a:t> </a:t>
            </a:r>
            <a:r>
              <a:rPr lang="en-US" sz="1800" dirty="0" err="1"/>
              <a:t>nước</a:t>
            </a:r>
            <a:r>
              <a:rPr lang="en-US" sz="1800" dirty="0"/>
              <a:t> (ON/OFF).</a:t>
            </a:r>
          </a:p>
          <a:p>
            <a:pPr lvl="1"/>
            <a:r>
              <a:rPr lang="en-US" sz="1800" dirty="0" err="1"/>
              <a:t>Có</a:t>
            </a:r>
            <a:r>
              <a:rPr lang="en-US" sz="1800" dirty="0"/>
              <a:t> app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giao</a:t>
            </a:r>
            <a:r>
              <a:rPr lang="en-US" sz="1800" dirty="0"/>
              <a:t>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điều</a:t>
            </a:r>
            <a:r>
              <a:rPr lang="en-US" sz="1800" dirty="0"/>
              <a:t> </a:t>
            </a:r>
            <a:r>
              <a:rPr lang="en-US" sz="1800" dirty="0" err="1"/>
              <a:t>khiển</a:t>
            </a:r>
            <a:r>
              <a:rPr lang="en-US" sz="1800" dirty="0"/>
              <a:t>.</a:t>
            </a:r>
          </a:p>
          <a:p>
            <a:pPr lvl="1"/>
            <a:r>
              <a:rPr lang="en-US" sz="1800" dirty="0" err="1"/>
              <a:t>Tích</a:t>
            </a:r>
            <a:r>
              <a:rPr lang="en-US" sz="1800" dirty="0"/>
              <a:t> </a:t>
            </a:r>
            <a:r>
              <a:rPr lang="en-US" sz="1800" dirty="0" err="1"/>
              <a:t>hợp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biến</a:t>
            </a:r>
            <a:r>
              <a:rPr lang="en-US" sz="1800" dirty="0"/>
              <a:t> voice assistant.</a:t>
            </a:r>
          </a:p>
          <a:p>
            <a:pPr lvl="1"/>
            <a:r>
              <a:rPr lang="en-US" sz="1800" dirty="0"/>
              <a:t>Fast response.</a:t>
            </a:r>
          </a:p>
          <a:p>
            <a:pPr lvl="1"/>
            <a:r>
              <a:rPr lang="en-US" sz="1800" dirty="0"/>
              <a:t>Bot chat (automatic response).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7BB41C-D151-47ED-A8AA-6986D73A8C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92765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17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Thiết bị sử dụng</a:t>
            </a:r>
            <a:endParaRPr dirty="0"/>
          </a:p>
        </p:txBody>
      </p:sp>
      <p:sp>
        <p:nvSpPr>
          <p:cNvPr id="740" name="Google Shape;740;p17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9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▹"/>
            </a:pPr>
            <a:r>
              <a:rPr lang="en" dirty="0"/>
              <a:t>Esp8266 nodemcu lua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▹"/>
            </a:pPr>
            <a:r>
              <a:rPr lang="en" dirty="0"/>
              <a:t>Dht22 (cảm biến độ ẩm và nhiệt độ)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▹"/>
            </a:pP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bơm</a:t>
            </a:r>
            <a:r>
              <a:rPr lang="en-US" dirty="0"/>
              <a:t> </a:t>
            </a:r>
            <a:r>
              <a:rPr lang="en-US" dirty="0" err="1"/>
              <a:t>chìm</a:t>
            </a:r>
            <a:r>
              <a:rPr lang="en-US" dirty="0"/>
              <a:t> 5v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▹"/>
            </a:pPr>
            <a:r>
              <a:rPr lang="en-US" dirty="0" err="1"/>
              <a:t>Ống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nước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▹"/>
            </a:pP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r>
              <a:rPr lang="en-US" dirty="0"/>
              <a:t> </a:t>
            </a:r>
            <a:r>
              <a:rPr lang="en-US" dirty="0" err="1"/>
              <a:t>đất</a:t>
            </a:r>
            <a:endParaRPr dirty="0"/>
          </a:p>
        </p:txBody>
      </p:sp>
      <p:sp>
        <p:nvSpPr>
          <p:cNvPr id="741" name="Google Shape;741;p17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58458C-7187-4065-A3BA-C9CF1A1A93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E4E4BDB5-68FB-40A2-B504-400C81DE7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5800"/>
            <a:ext cx="2964873" cy="2964873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F6AACB0A-14AE-4D40-B946-4A828080C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873" y="451812"/>
            <a:ext cx="6179127" cy="34328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865EC4-8B12-45F9-8CDB-9229191D8CB8}"/>
              </a:ext>
            </a:extLst>
          </p:cNvPr>
          <p:cNvSpPr txBox="1"/>
          <p:nvPr/>
        </p:nvSpPr>
        <p:spPr>
          <a:xfrm>
            <a:off x="394855" y="983673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ESP8266</a:t>
            </a:r>
          </a:p>
        </p:txBody>
      </p:sp>
    </p:spTree>
    <p:extLst>
      <p:ext uri="{BB962C8B-B14F-4D97-AF65-F5344CB8AC3E}">
        <p14:creationId xmlns:p14="http://schemas.microsoft.com/office/powerpoint/2010/main" val="511030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63626-6C97-4A54-B19B-67C91144F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DHT22 (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0CEFC-64C1-42BC-AB27-F3966D67EF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D9D6274-63EA-4EB8-B1E6-FD889888B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816" y="1172958"/>
            <a:ext cx="3526367" cy="279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71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33052-9FA6-4441-BD1B-D8424B602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875" y="455000"/>
            <a:ext cx="2249470" cy="396300"/>
          </a:xfrm>
        </p:spPr>
        <p:txBody>
          <a:bodyPr/>
          <a:lstStyle/>
          <a:p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bơm</a:t>
            </a:r>
            <a:r>
              <a:rPr lang="en-US" dirty="0"/>
              <a:t> </a:t>
            </a:r>
            <a:r>
              <a:rPr lang="en-US" dirty="0" err="1"/>
              <a:t>chìm</a:t>
            </a:r>
            <a:r>
              <a:rPr lang="en-US" dirty="0"/>
              <a:t> 5V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D60B88-866E-497C-8089-50217ED767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9162E-6F62-4552-AD83-78C0D5740437}"/>
              </a:ext>
            </a:extLst>
          </p:cNvPr>
          <p:cNvSpPr txBox="1">
            <a:spLocks/>
          </p:cNvSpPr>
          <p:nvPr/>
        </p:nvSpPr>
        <p:spPr>
          <a:xfrm>
            <a:off x="5652655" y="455000"/>
            <a:ext cx="224947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R="0"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R="0"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R="0"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R="0"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R="0"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R="0"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R="0"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 dirty="0" err="1"/>
              <a:t>Ống</a:t>
            </a:r>
            <a:r>
              <a:rPr lang="en-US" dirty="0"/>
              <a:t> </a:t>
            </a:r>
            <a:r>
              <a:rPr lang="en-US" dirty="0" err="1"/>
              <a:t>dẫn</a:t>
            </a:r>
            <a:endParaRPr lang="en-US" dirty="0"/>
          </a:p>
        </p:txBody>
      </p:sp>
      <p:pic>
        <p:nvPicPr>
          <p:cNvPr id="6" name="Picture 5" descr="A close up of a cable&#10;&#10;Description automatically generated">
            <a:extLst>
              <a:ext uri="{FF2B5EF4-FFF2-40B4-BE49-F238E27FC236}">
                <a16:creationId xmlns:a16="http://schemas.microsoft.com/office/drawing/2014/main" id="{6E20FC30-CE02-4E5E-9F4F-3EC3832A1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80" y="929120"/>
            <a:ext cx="3285259" cy="3285259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AFF656C-53AC-4288-8309-CD32A3D08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4760" y="929119"/>
            <a:ext cx="3285259" cy="328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3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B4948A-AB14-4752-B91B-972D7C8531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4" name="Picture 3" descr="Text, whiteboard&#10;&#10;Description automatically generated">
            <a:extLst>
              <a:ext uri="{FF2B5EF4-FFF2-40B4-BE49-F238E27FC236}">
                <a16:creationId xmlns:a16="http://schemas.microsoft.com/office/drawing/2014/main" id="{E785C8E5-D61B-4639-8071-28D0DADD0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589" y="219456"/>
            <a:ext cx="4290822" cy="42908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F2E55A-9D29-4F88-91EE-936EEA5E7350}"/>
              </a:ext>
            </a:extLst>
          </p:cNvPr>
          <p:cNvSpPr txBox="1"/>
          <p:nvPr/>
        </p:nvSpPr>
        <p:spPr>
          <a:xfrm>
            <a:off x="3392029" y="518511"/>
            <a:ext cx="2359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latin typeface="Catamaran" panose="00000500000000000000" pitchFamily="2" charset="0"/>
                <a:cs typeface="Catamaran" panose="00000500000000000000" pitchFamily="2" charset="0"/>
              </a:rPr>
              <a:t>Cảm</a:t>
            </a:r>
            <a:r>
              <a:rPr lang="en-US" sz="2000" b="1" dirty="0">
                <a:latin typeface="Catamaran" panose="00000500000000000000" pitchFamily="2" charset="0"/>
                <a:cs typeface="Catamaran" panose="00000500000000000000" pitchFamily="2" charset="0"/>
              </a:rPr>
              <a:t> </a:t>
            </a:r>
            <a:r>
              <a:rPr lang="en-US" sz="2000" b="1" dirty="0" err="1">
                <a:latin typeface="Catamaran" panose="00000500000000000000" pitchFamily="2" charset="0"/>
                <a:cs typeface="Catamaran" panose="00000500000000000000" pitchFamily="2" charset="0"/>
              </a:rPr>
              <a:t>biến</a:t>
            </a:r>
            <a:r>
              <a:rPr lang="en-US" sz="2000" b="1" dirty="0">
                <a:latin typeface="Catamaran" panose="00000500000000000000" pitchFamily="2" charset="0"/>
                <a:cs typeface="Catamaran" panose="00000500000000000000" pitchFamily="2" charset="0"/>
              </a:rPr>
              <a:t> </a:t>
            </a:r>
            <a:r>
              <a:rPr lang="en-US" sz="2000" b="1" dirty="0" err="1">
                <a:latin typeface="Catamaran" panose="00000500000000000000" pitchFamily="2" charset="0"/>
                <a:cs typeface="Catamaran" panose="00000500000000000000" pitchFamily="2" charset="0"/>
              </a:rPr>
              <a:t>độ</a:t>
            </a:r>
            <a:r>
              <a:rPr lang="en-US" sz="2000" b="1" dirty="0">
                <a:latin typeface="Catamaran" panose="00000500000000000000" pitchFamily="2" charset="0"/>
                <a:cs typeface="Catamaran" panose="00000500000000000000" pitchFamily="2" charset="0"/>
              </a:rPr>
              <a:t> </a:t>
            </a:r>
            <a:r>
              <a:rPr lang="en-US" sz="2000" b="1" dirty="0" err="1">
                <a:latin typeface="Catamaran" panose="00000500000000000000" pitchFamily="2" charset="0"/>
                <a:cs typeface="Catamaran" panose="00000500000000000000" pitchFamily="2" charset="0"/>
              </a:rPr>
              <a:t>ẩm</a:t>
            </a:r>
            <a:r>
              <a:rPr lang="en-US" sz="2000" b="1" dirty="0">
                <a:latin typeface="Catamaran" panose="00000500000000000000" pitchFamily="2" charset="0"/>
                <a:cs typeface="Catamaran" panose="00000500000000000000" pitchFamily="2" charset="0"/>
              </a:rPr>
              <a:t> </a:t>
            </a:r>
            <a:r>
              <a:rPr lang="en-US" sz="2000" b="1" dirty="0" err="1">
                <a:latin typeface="Catamaran" panose="00000500000000000000" pitchFamily="2" charset="0"/>
                <a:cs typeface="Catamaran" panose="00000500000000000000" pitchFamily="2" charset="0"/>
              </a:rPr>
              <a:t>đất</a:t>
            </a:r>
            <a:endParaRPr lang="en-US" sz="2000" b="1" dirty="0">
              <a:latin typeface="Catamaran" panose="00000500000000000000" pitchFamily="2" charset="0"/>
              <a:cs typeface="Catamaran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723980"/>
      </p:ext>
    </p:extLst>
  </p:cSld>
  <p:clrMapOvr>
    <a:masterClrMapping/>
  </p:clrMapOvr>
</p:sld>
</file>

<file path=ppt/theme/theme1.xml><?xml version="1.0" encoding="utf-8"?>
<a:theme xmlns:a="http://schemas.openxmlformats.org/drawingml/2006/main" name="Hubert template">
  <a:themeElements>
    <a:clrScheme name="Custom 347">
      <a:dk1>
        <a:srgbClr val="FFFFFF"/>
      </a:dk1>
      <a:lt1>
        <a:srgbClr val="04152C"/>
      </a:lt1>
      <a:dk2>
        <a:srgbClr val="CAD3E2"/>
      </a:dk2>
      <a:lt2>
        <a:srgbClr val="4C5E81"/>
      </a:lt2>
      <a:accent1>
        <a:srgbClr val="8097FF"/>
      </a:accent1>
      <a:accent2>
        <a:srgbClr val="3BE5CC"/>
      </a:accent2>
      <a:accent3>
        <a:srgbClr val="FFC229"/>
      </a:accent3>
      <a:accent4>
        <a:srgbClr val="FF826C"/>
      </a:accent4>
      <a:accent5>
        <a:srgbClr val="A54FA5"/>
      </a:accent5>
      <a:accent6>
        <a:srgbClr val="F00286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1195</Words>
  <Application>Microsoft Office PowerPoint</Application>
  <PresentationFormat>On-screen Show (16:9)</PresentationFormat>
  <Paragraphs>186</Paragraphs>
  <Slides>36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Calibri</vt:lpstr>
      <vt:lpstr>Catamaran Thin</vt:lpstr>
      <vt:lpstr>Arial</vt:lpstr>
      <vt:lpstr>Montserrat</vt:lpstr>
      <vt:lpstr>Catamaran</vt:lpstr>
      <vt:lpstr>Hubert template</vt:lpstr>
      <vt:lpstr>Topic 7: Automatic Watering System</vt:lpstr>
      <vt:lpstr>Thành viên nhóm</vt:lpstr>
      <vt:lpstr>1. GIỚI THIỆU SẢN PHẨM</vt:lpstr>
      <vt:lpstr>Yêu cầu</vt:lpstr>
      <vt:lpstr>Thiết bị sử dụng</vt:lpstr>
      <vt:lpstr>PowerPoint Presentation</vt:lpstr>
      <vt:lpstr>DHT22 (Cảm biến độ ẩm và nhiệt độ)</vt:lpstr>
      <vt:lpstr>Máy bơm chìm 5V</vt:lpstr>
      <vt:lpstr>PowerPoint Presentation</vt:lpstr>
      <vt:lpstr>Sơ đồ mạch</vt:lpstr>
      <vt:lpstr>Giao diện app</vt:lpstr>
      <vt:lpstr>INSTRUCTIONS FOR USE</vt:lpstr>
      <vt:lpstr>PowerPoint Presentation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7: Automatic Watering System</dc:title>
  <cp:lastModifiedBy>Hien Khoa</cp:lastModifiedBy>
  <cp:revision>14</cp:revision>
  <dcterms:modified xsi:type="dcterms:W3CDTF">2021-02-03T14:41:57Z</dcterms:modified>
</cp:coreProperties>
</file>